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41" r:id="rId2"/>
  </p:sldMasterIdLst>
  <p:notesMasterIdLst>
    <p:notesMasterId r:id="rId19"/>
  </p:notesMasterIdLst>
  <p:handoutMasterIdLst>
    <p:handoutMasterId r:id="rId20"/>
  </p:handoutMasterIdLst>
  <p:sldIdLst>
    <p:sldId id="258" r:id="rId3"/>
    <p:sldId id="1994" r:id="rId4"/>
    <p:sldId id="1995" r:id="rId5"/>
    <p:sldId id="1983" r:id="rId6"/>
    <p:sldId id="1892" r:id="rId7"/>
    <p:sldId id="1987" r:id="rId8"/>
    <p:sldId id="1990" r:id="rId9"/>
    <p:sldId id="264" r:id="rId10"/>
    <p:sldId id="1992" r:id="rId11"/>
    <p:sldId id="1973" r:id="rId12"/>
    <p:sldId id="265" r:id="rId13"/>
    <p:sldId id="1975" r:id="rId14"/>
    <p:sldId id="1993" r:id="rId15"/>
    <p:sldId id="278" r:id="rId16"/>
    <p:sldId id="1971" r:id="rId17"/>
    <p:sldId id="1986" r:id="rId18"/>
  </p:sldIdLst>
  <p:sldSz cx="18288000" cy="10287000"/>
  <p:notesSz cx="6858000" cy="9144000"/>
  <p:defaultTextStyle>
    <a:defPPr>
      <a:defRPr lang="en-US"/>
    </a:defPPr>
    <a:lvl1pPr marL="0" algn="l" defTabSz="1371566" rtl="0" eaLnBrk="1" latinLnBrk="0" hangingPunct="1">
      <a:defRPr sz="2700" kern="1200">
        <a:solidFill>
          <a:schemeClr val="tx1"/>
        </a:solidFill>
        <a:latin typeface="+mn-lt"/>
        <a:ea typeface="+mn-ea"/>
        <a:cs typeface="+mn-cs"/>
      </a:defRPr>
    </a:lvl1pPr>
    <a:lvl2pPr marL="685784" algn="l" defTabSz="1371566" rtl="0" eaLnBrk="1" latinLnBrk="0" hangingPunct="1">
      <a:defRPr sz="2700" kern="1200">
        <a:solidFill>
          <a:schemeClr val="tx1"/>
        </a:solidFill>
        <a:latin typeface="+mn-lt"/>
        <a:ea typeface="+mn-ea"/>
        <a:cs typeface="+mn-cs"/>
      </a:defRPr>
    </a:lvl2pPr>
    <a:lvl3pPr marL="1371566" algn="l" defTabSz="1371566" rtl="0" eaLnBrk="1" latinLnBrk="0" hangingPunct="1">
      <a:defRPr sz="2700" kern="1200">
        <a:solidFill>
          <a:schemeClr val="tx1"/>
        </a:solidFill>
        <a:latin typeface="+mn-lt"/>
        <a:ea typeface="+mn-ea"/>
        <a:cs typeface="+mn-cs"/>
      </a:defRPr>
    </a:lvl3pPr>
    <a:lvl4pPr marL="2057350" algn="l" defTabSz="1371566" rtl="0" eaLnBrk="1" latinLnBrk="0" hangingPunct="1">
      <a:defRPr sz="2700" kern="1200">
        <a:solidFill>
          <a:schemeClr val="tx1"/>
        </a:solidFill>
        <a:latin typeface="+mn-lt"/>
        <a:ea typeface="+mn-ea"/>
        <a:cs typeface="+mn-cs"/>
      </a:defRPr>
    </a:lvl4pPr>
    <a:lvl5pPr marL="2743132" algn="l" defTabSz="1371566" rtl="0" eaLnBrk="1" latinLnBrk="0" hangingPunct="1">
      <a:defRPr sz="2700" kern="1200">
        <a:solidFill>
          <a:schemeClr val="tx1"/>
        </a:solidFill>
        <a:latin typeface="+mn-lt"/>
        <a:ea typeface="+mn-ea"/>
        <a:cs typeface="+mn-cs"/>
      </a:defRPr>
    </a:lvl5pPr>
    <a:lvl6pPr marL="3428914" algn="l" defTabSz="1371566" rtl="0" eaLnBrk="1" latinLnBrk="0" hangingPunct="1">
      <a:defRPr sz="2700" kern="1200">
        <a:solidFill>
          <a:schemeClr val="tx1"/>
        </a:solidFill>
        <a:latin typeface="+mn-lt"/>
        <a:ea typeface="+mn-ea"/>
        <a:cs typeface="+mn-cs"/>
      </a:defRPr>
    </a:lvl6pPr>
    <a:lvl7pPr marL="4114696" algn="l" defTabSz="1371566" rtl="0" eaLnBrk="1" latinLnBrk="0" hangingPunct="1">
      <a:defRPr sz="2700" kern="1200">
        <a:solidFill>
          <a:schemeClr val="tx1"/>
        </a:solidFill>
        <a:latin typeface="+mn-lt"/>
        <a:ea typeface="+mn-ea"/>
        <a:cs typeface="+mn-cs"/>
      </a:defRPr>
    </a:lvl7pPr>
    <a:lvl8pPr marL="4800480" algn="l" defTabSz="1371566" rtl="0" eaLnBrk="1" latinLnBrk="0" hangingPunct="1">
      <a:defRPr sz="2700" kern="1200">
        <a:solidFill>
          <a:schemeClr val="tx1"/>
        </a:solidFill>
        <a:latin typeface="+mn-lt"/>
        <a:ea typeface="+mn-ea"/>
        <a:cs typeface="+mn-cs"/>
      </a:defRPr>
    </a:lvl8pPr>
    <a:lvl9pPr marL="5486264" algn="l" defTabSz="1371566"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1F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90"/>
    <p:restoredTop sz="90656" autoAdjust="0"/>
  </p:normalViewPr>
  <p:slideViewPr>
    <p:cSldViewPr snapToGrid="0" snapToObjects="1">
      <p:cViewPr varScale="1">
        <p:scale>
          <a:sx n="63" d="100"/>
          <a:sy n="63" d="100"/>
        </p:scale>
        <p:origin x="608" y="184"/>
      </p:cViewPr>
      <p:guideLst/>
    </p:cSldViewPr>
  </p:slideViewPr>
  <p:notesTextViewPr>
    <p:cViewPr>
      <p:scale>
        <a:sx n="1" d="1"/>
        <a:sy n="1" d="1"/>
      </p:scale>
      <p:origin x="0" y="0"/>
    </p:cViewPr>
  </p:notesTextViewPr>
  <p:sorterViewPr>
    <p:cViewPr>
      <p:scale>
        <a:sx n="70" d="100"/>
        <a:sy n="70" d="100"/>
      </p:scale>
      <p:origin x="0" y="0"/>
    </p:cViewPr>
  </p:sorterViewPr>
  <p:notesViewPr>
    <p:cSldViewPr snapToGrid="0" snapToObjects="1">
      <p:cViewPr varScale="1">
        <p:scale>
          <a:sx n="93" d="100"/>
          <a:sy n="93" d="100"/>
        </p:scale>
        <p:origin x="3784"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9A7693-CE7D-4900-B398-B647A9E67BAF}"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en-US"/>
        </a:p>
      </dgm:t>
    </dgm:pt>
    <dgm:pt modelId="{6D542B37-0570-48B5-A39F-8F386515746B}">
      <dgm:prSet phldrT="[Text]"/>
      <dgm:spPr/>
      <dgm:t>
        <a:bodyPr/>
        <a:lstStyle/>
        <a:p>
          <a:r>
            <a:rPr lang="en-US" dirty="0"/>
            <a:t>Epidemic / Pandemic</a:t>
          </a:r>
        </a:p>
      </dgm:t>
    </dgm:pt>
    <dgm:pt modelId="{B61709E4-ECE1-48AD-BC8E-2E5512CD5BBB}" type="parTrans" cxnId="{412DFA54-1EA3-42B9-A718-BD23D33AA774}">
      <dgm:prSet/>
      <dgm:spPr/>
      <dgm:t>
        <a:bodyPr/>
        <a:lstStyle/>
        <a:p>
          <a:endParaRPr lang="en-US"/>
        </a:p>
      </dgm:t>
    </dgm:pt>
    <dgm:pt modelId="{F250A5C0-274B-4754-9F64-7F63832F1E95}" type="sibTrans" cxnId="{412DFA54-1EA3-42B9-A718-BD23D33AA774}">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dgm:spPr>
      <dgm:t>
        <a:bodyPr/>
        <a:lstStyle/>
        <a:p>
          <a:endParaRPr lang="en-US"/>
        </a:p>
      </dgm:t>
      <dgm:extLst>
        <a:ext uri="{E40237B7-FDA0-4F09-8148-C483321AD2D9}">
          <dgm14:cNvPr xmlns:dgm14="http://schemas.microsoft.com/office/drawing/2010/diagram" id="0" name="" descr="Earth globe Americas"/>
        </a:ext>
      </dgm:extLst>
    </dgm:pt>
    <dgm:pt modelId="{9BDEB369-7F5F-4F8B-9FDA-A31B93356F4C}">
      <dgm:prSet phldrT="[Text]"/>
      <dgm:spPr/>
      <dgm:t>
        <a:bodyPr/>
        <a:lstStyle/>
        <a:p>
          <a:r>
            <a:rPr lang="en-US" dirty="0"/>
            <a:t>Biologic</a:t>
          </a:r>
        </a:p>
      </dgm:t>
    </dgm:pt>
    <dgm:pt modelId="{6AC99701-D3D2-4F34-9484-54A0D8FF926E}" type="parTrans" cxnId="{660334F5-9728-4822-BAB3-97301833DAAC}">
      <dgm:prSet/>
      <dgm:spPr/>
      <dgm:t>
        <a:bodyPr/>
        <a:lstStyle/>
        <a:p>
          <a:endParaRPr lang="en-US"/>
        </a:p>
      </dgm:t>
    </dgm:pt>
    <dgm:pt modelId="{2A1F7893-059F-4AB1-A613-ED314FF143EE}" type="sibTrans" cxnId="{660334F5-9728-4822-BAB3-97301833DAAC}">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Microscope"/>
        </a:ext>
      </dgm:extLst>
    </dgm:pt>
    <dgm:pt modelId="{8B5B6E3F-67F4-411E-85DA-82B101766A48}">
      <dgm:prSet phldrT="[Text]"/>
      <dgm:spPr/>
      <dgm:t>
        <a:bodyPr/>
        <a:lstStyle/>
        <a:p>
          <a:r>
            <a:rPr lang="en-US" dirty="0"/>
            <a:t>Chemical</a:t>
          </a:r>
        </a:p>
      </dgm:t>
    </dgm:pt>
    <dgm:pt modelId="{5150A744-CB67-47C2-AA77-0F00F36AC753}" type="parTrans" cxnId="{547866DF-DB09-4EA6-9E6D-E7A5D0C3D54E}">
      <dgm:prSet/>
      <dgm:spPr/>
      <dgm:t>
        <a:bodyPr/>
        <a:lstStyle/>
        <a:p>
          <a:endParaRPr lang="en-US"/>
        </a:p>
      </dgm:t>
    </dgm:pt>
    <dgm:pt modelId="{928EB038-8E24-4AE8-9B46-28F143886C2E}" type="sibTrans" cxnId="{547866DF-DB09-4EA6-9E6D-E7A5D0C3D54E}">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dgm:spPr>
      <dgm:t>
        <a:bodyPr/>
        <a:lstStyle/>
        <a:p>
          <a:endParaRPr lang="en-US"/>
        </a:p>
      </dgm:t>
      <dgm:extLst>
        <a:ext uri="{E40237B7-FDA0-4F09-8148-C483321AD2D9}">
          <dgm14:cNvPr xmlns:dgm14="http://schemas.microsoft.com/office/drawing/2010/diagram" id="0" name="" descr="Radioactive sign"/>
        </a:ext>
      </dgm:extLst>
    </dgm:pt>
    <dgm:pt modelId="{D96254CF-6622-4589-9532-E2B014A6A987}">
      <dgm:prSet phldrT="[Text]"/>
      <dgm:spPr/>
      <dgm:t>
        <a:bodyPr/>
        <a:lstStyle/>
        <a:p>
          <a:r>
            <a:rPr lang="en-US" dirty="0"/>
            <a:t>Nuclear / Radiologic</a:t>
          </a:r>
        </a:p>
      </dgm:t>
    </dgm:pt>
    <dgm:pt modelId="{AF00DA5B-10C4-4BDC-982D-603DD1C91F04}" type="parTrans" cxnId="{393BC128-B88F-44A8-AE3B-EB076952681D}">
      <dgm:prSet/>
      <dgm:spPr/>
      <dgm:t>
        <a:bodyPr/>
        <a:lstStyle/>
        <a:p>
          <a:endParaRPr lang="en-US"/>
        </a:p>
      </dgm:t>
    </dgm:pt>
    <dgm:pt modelId="{814FCDBB-48AC-4C6C-A863-C572B4F1553B}" type="sibTrans" cxnId="{393BC128-B88F-44A8-AE3B-EB076952681D}">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dgm:spPr>
      <dgm:t>
        <a:bodyPr/>
        <a:lstStyle/>
        <a:p>
          <a:endParaRPr lang="en-US"/>
        </a:p>
      </dgm:t>
      <dgm:extLst>
        <a:ext uri="{E40237B7-FDA0-4F09-8148-C483321AD2D9}">
          <dgm14:cNvPr xmlns:dgm14="http://schemas.microsoft.com/office/drawing/2010/diagram" id="0" name="" descr="Atom"/>
        </a:ext>
      </dgm:extLst>
    </dgm:pt>
    <dgm:pt modelId="{8935CBEA-202F-4B15-ADD0-560700712D0A}">
      <dgm:prSet phldrT="[Text]"/>
      <dgm:spPr/>
      <dgm:t>
        <a:bodyPr/>
        <a:lstStyle/>
        <a:p>
          <a:r>
            <a:rPr lang="en-US" dirty="0"/>
            <a:t>Explosive-incendiary</a:t>
          </a:r>
        </a:p>
      </dgm:t>
    </dgm:pt>
    <dgm:pt modelId="{0092691F-26B6-4601-8389-7A98FDC90B1C}" type="parTrans" cxnId="{BA82589F-B8B4-4AD1-91FE-3CFA6747447D}">
      <dgm:prSet/>
      <dgm:spPr/>
      <dgm:t>
        <a:bodyPr/>
        <a:lstStyle/>
        <a:p>
          <a:endParaRPr lang="en-US"/>
        </a:p>
      </dgm:t>
    </dgm:pt>
    <dgm:pt modelId="{E33A0EAC-B670-4C41-9584-47785040A5A7}" type="sibTrans" cxnId="{BA82589F-B8B4-4AD1-91FE-3CFA6747447D}">
      <dgm:prSet/>
      <dgm:spPr>
        <a:blipFill>
          <a:blip xmlns:r="http://schemas.openxmlformats.org/officeDocument/2006/relationships" r:embed="rId9">
            <a:extLst>
              <a:ext uri="{96DAC541-7B7A-43D3-8B79-37D633B846F1}">
                <asvg:svgBlip xmlns:asvg="http://schemas.microsoft.com/office/drawing/2016/SVG/main" r:embed="rId10"/>
              </a:ext>
            </a:extLst>
          </a:blip>
          <a:srcRect/>
          <a:stretch>
            <a:fillRect t="-8000" b="-8000"/>
          </a:stretch>
        </a:blipFill>
      </dgm:spPr>
      <dgm:t>
        <a:bodyPr/>
        <a:lstStyle/>
        <a:p>
          <a:endParaRPr lang="en-US"/>
        </a:p>
      </dgm:t>
      <dgm:extLst>
        <a:ext uri="{E40237B7-FDA0-4F09-8148-C483321AD2D9}">
          <dgm14:cNvPr xmlns:dgm14="http://schemas.microsoft.com/office/drawing/2010/diagram" id="0" name="" descr="Fireworks"/>
        </a:ext>
      </dgm:extLst>
    </dgm:pt>
    <dgm:pt modelId="{8135DF9F-0661-4753-AF46-23DE7F4953DB}">
      <dgm:prSet phldrT="[Text]"/>
      <dgm:spPr/>
      <dgm:t>
        <a:bodyPr/>
        <a:lstStyle/>
        <a:p>
          <a:r>
            <a:rPr lang="en-US" dirty="0"/>
            <a:t>Natural Incidents</a:t>
          </a:r>
        </a:p>
      </dgm:t>
    </dgm:pt>
    <dgm:pt modelId="{52D8F328-A099-40BB-90A2-B5DF66C3884D}" type="parTrans" cxnId="{3F663811-3A09-4310-B13E-FA181D450B27}">
      <dgm:prSet/>
      <dgm:spPr/>
      <dgm:t>
        <a:bodyPr/>
        <a:lstStyle/>
        <a:p>
          <a:endParaRPr lang="en-US"/>
        </a:p>
      </dgm:t>
    </dgm:pt>
    <dgm:pt modelId="{272AE142-04A1-4A1D-AB9A-931DB3E49B6C}" type="sibTrans" cxnId="{3F663811-3A09-4310-B13E-FA181D450B27}">
      <dgm:prSet/>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t="-8000" b="-8000"/>
          </a:stretch>
        </a:blipFill>
      </dgm:spPr>
      <dgm:t>
        <a:bodyPr/>
        <a:lstStyle/>
        <a:p>
          <a:endParaRPr lang="en-US"/>
        </a:p>
      </dgm:t>
      <dgm:extLst>
        <a:ext uri="{E40237B7-FDA0-4F09-8148-C483321AD2D9}">
          <dgm14:cNvPr xmlns:dgm14="http://schemas.microsoft.com/office/drawing/2010/diagram" id="0" name="" descr="Bonfire"/>
        </a:ext>
      </dgm:extLst>
    </dgm:pt>
    <dgm:pt modelId="{6248B1B3-891F-4E7F-8055-4E4D252D5646}">
      <dgm:prSet phldrT="[Text]"/>
      <dgm:spPr/>
      <dgm:t>
        <a:bodyPr/>
        <a:lstStyle/>
        <a:p>
          <a:r>
            <a:rPr lang="en-US" dirty="0"/>
            <a:t>Cybersecurity Incidents</a:t>
          </a:r>
        </a:p>
      </dgm:t>
    </dgm:pt>
    <dgm:pt modelId="{0CB4E08F-8884-481B-83FD-698562FE6EF2}" type="parTrans" cxnId="{9EDFDF05-A39E-44B0-AF99-3E1F7FDA9D73}">
      <dgm:prSet/>
      <dgm:spPr/>
      <dgm:t>
        <a:bodyPr/>
        <a:lstStyle/>
        <a:p>
          <a:endParaRPr lang="en-US"/>
        </a:p>
      </dgm:t>
    </dgm:pt>
    <dgm:pt modelId="{CE689959-C74A-4380-9E70-49C22424E685}" type="sibTrans" cxnId="{9EDFDF05-A39E-44B0-AF99-3E1F7FDA9D73}">
      <dgm:prSet/>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t="-8000" b="-8000"/>
          </a:stretch>
        </a:blipFill>
      </dgm:spPr>
      <dgm:t>
        <a:bodyPr/>
        <a:lstStyle/>
        <a:p>
          <a:endParaRPr lang="en-US"/>
        </a:p>
      </dgm:t>
      <dgm:extLst>
        <a:ext uri="{E40237B7-FDA0-4F09-8148-C483321AD2D9}">
          <dgm14:cNvPr xmlns:dgm14="http://schemas.microsoft.com/office/drawing/2010/diagram" id="0" name="" descr="Unlock"/>
        </a:ext>
      </dgm:extLst>
    </dgm:pt>
    <dgm:pt modelId="{4DFF45D6-6DD8-46D2-931D-445D6107DDF5}" type="pres">
      <dgm:prSet presAssocID="{C39A7693-CE7D-4900-B398-B647A9E67BAF}" presName="Name0" presStyleCnt="0">
        <dgm:presLayoutVars>
          <dgm:chMax val="21"/>
          <dgm:chPref val="21"/>
        </dgm:presLayoutVars>
      </dgm:prSet>
      <dgm:spPr/>
    </dgm:pt>
    <dgm:pt modelId="{408A63FC-190E-4162-AF3D-CE610AA43FD8}" type="pres">
      <dgm:prSet presAssocID="{6D542B37-0570-48B5-A39F-8F386515746B}" presName="text1" presStyleCnt="0"/>
      <dgm:spPr/>
    </dgm:pt>
    <dgm:pt modelId="{399A12FF-8DF4-42BB-B3E4-A055ABEBC3B3}" type="pres">
      <dgm:prSet presAssocID="{6D542B37-0570-48B5-A39F-8F386515746B}" presName="textRepeatNode" presStyleLbl="alignNode1" presStyleIdx="0" presStyleCnt="7">
        <dgm:presLayoutVars>
          <dgm:chMax val="0"/>
          <dgm:chPref val="0"/>
          <dgm:bulletEnabled val="1"/>
        </dgm:presLayoutVars>
      </dgm:prSet>
      <dgm:spPr/>
    </dgm:pt>
    <dgm:pt modelId="{CB930F27-5489-4676-B2CC-DC46BE72B25A}" type="pres">
      <dgm:prSet presAssocID="{6D542B37-0570-48B5-A39F-8F386515746B}" presName="textaccent1" presStyleCnt="0"/>
      <dgm:spPr/>
    </dgm:pt>
    <dgm:pt modelId="{4EDBF9C0-3FC5-41C3-BE9C-752DA2239953}" type="pres">
      <dgm:prSet presAssocID="{6D542B37-0570-48B5-A39F-8F386515746B}" presName="accentRepeatNode" presStyleLbl="solidAlignAcc1" presStyleIdx="0" presStyleCnt="14"/>
      <dgm:spPr/>
    </dgm:pt>
    <dgm:pt modelId="{3AA43ECC-843D-4CFB-879C-A3DE5E1C8145}" type="pres">
      <dgm:prSet presAssocID="{F250A5C0-274B-4754-9F64-7F63832F1E95}" presName="image1" presStyleCnt="0"/>
      <dgm:spPr/>
    </dgm:pt>
    <dgm:pt modelId="{920671A2-9074-4A48-987D-CEA917AB3E62}" type="pres">
      <dgm:prSet presAssocID="{F250A5C0-274B-4754-9F64-7F63832F1E95}" presName="imageRepeatNode" presStyleLbl="alignAcc1" presStyleIdx="0" presStyleCnt="7"/>
      <dgm:spPr/>
    </dgm:pt>
    <dgm:pt modelId="{01DF53F5-3B03-411A-BECB-A21A3B850C63}" type="pres">
      <dgm:prSet presAssocID="{F250A5C0-274B-4754-9F64-7F63832F1E95}" presName="imageaccent1" presStyleCnt="0"/>
      <dgm:spPr/>
    </dgm:pt>
    <dgm:pt modelId="{88C963D3-4A64-4FD1-8C0D-82DE4443832C}" type="pres">
      <dgm:prSet presAssocID="{F250A5C0-274B-4754-9F64-7F63832F1E95}" presName="accentRepeatNode" presStyleLbl="solidAlignAcc1" presStyleIdx="1" presStyleCnt="14"/>
      <dgm:spPr/>
    </dgm:pt>
    <dgm:pt modelId="{30C99A9F-1B9F-411B-BF88-82AF4B235BC5}" type="pres">
      <dgm:prSet presAssocID="{9BDEB369-7F5F-4F8B-9FDA-A31B93356F4C}" presName="text2" presStyleCnt="0"/>
      <dgm:spPr/>
    </dgm:pt>
    <dgm:pt modelId="{039075B9-1DF5-4D8E-875E-9FC994BB7DDC}" type="pres">
      <dgm:prSet presAssocID="{9BDEB369-7F5F-4F8B-9FDA-A31B93356F4C}" presName="textRepeatNode" presStyleLbl="alignNode1" presStyleIdx="1" presStyleCnt="7">
        <dgm:presLayoutVars>
          <dgm:chMax val="0"/>
          <dgm:chPref val="0"/>
          <dgm:bulletEnabled val="1"/>
        </dgm:presLayoutVars>
      </dgm:prSet>
      <dgm:spPr/>
    </dgm:pt>
    <dgm:pt modelId="{2281107B-D871-4735-BEED-099EB589C4A0}" type="pres">
      <dgm:prSet presAssocID="{9BDEB369-7F5F-4F8B-9FDA-A31B93356F4C}" presName="textaccent2" presStyleCnt="0"/>
      <dgm:spPr/>
    </dgm:pt>
    <dgm:pt modelId="{8769A077-395D-4C50-A808-DC2C80B6E7F0}" type="pres">
      <dgm:prSet presAssocID="{9BDEB369-7F5F-4F8B-9FDA-A31B93356F4C}" presName="accentRepeatNode" presStyleLbl="solidAlignAcc1" presStyleIdx="2" presStyleCnt="14"/>
      <dgm:spPr/>
    </dgm:pt>
    <dgm:pt modelId="{8BDFC50C-9D0F-4B57-AE4D-72AF9B833465}" type="pres">
      <dgm:prSet presAssocID="{2A1F7893-059F-4AB1-A613-ED314FF143EE}" presName="image2" presStyleCnt="0"/>
      <dgm:spPr/>
    </dgm:pt>
    <dgm:pt modelId="{3CFB982D-7F8F-4B76-B935-4DE3C8DF581D}" type="pres">
      <dgm:prSet presAssocID="{2A1F7893-059F-4AB1-A613-ED314FF143EE}" presName="imageRepeatNode" presStyleLbl="alignAcc1" presStyleIdx="1" presStyleCnt="7"/>
      <dgm:spPr/>
    </dgm:pt>
    <dgm:pt modelId="{FF1B478E-63A4-4E2F-913F-9317C7EBD1ED}" type="pres">
      <dgm:prSet presAssocID="{2A1F7893-059F-4AB1-A613-ED314FF143EE}" presName="imageaccent2" presStyleCnt="0"/>
      <dgm:spPr/>
    </dgm:pt>
    <dgm:pt modelId="{CDD5D76C-7F0D-4022-BDBB-A7EB40CE814A}" type="pres">
      <dgm:prSet presAssocID="{2A1F7893-059F-4AB1-A613-ED314FF143EE}" presName="accentRepeatNode" presStyleLbl="solidAlignAcc1" presStyleIdx="3" presStyleCnt="14"/>
      <dgm:spPr/>
    </dgm:pt>
    <dgm:pt modelId="{90909A02-82E1-47FF-86B3-F4E0E5798743}" type="pres">
      <dgm:prSet presAssocID="{8B5B6E3F-67F4-411E-85DA-82B101766A48}" presName="text3" presStyleCnt="0"/>
      <dgm:spPr/>
    </dgm:pt>
    <dgm:pt modelId="{4CC4D7C9-F0B6-4C78-91F4-735D920B0CD7}" type="pres">
      <dgm:prSet presAssocID="{8B5B6E3F-67F4-411E-85DA-82B101766A48}" presName="textRepeatNode" presStyleLbl="alignNode1" presStyleIdx="2" presStyleCnt="7">
        <dgm:presLayoutVars>
          <dgm:chMax val="0"/>
          <dgm:chPref val="0"/>
          <dgm:bulletEnabled val="1"/>
        </dgm:presLayoutVars>
      </dgm:prSet>
      <dgm:spPr/>
    </dgm:pt>
    <dgm:pt modelId="{8E9275D4-4D6F-4D94-AF40-723EA23CECDC}" type="pres">
      <dgm:prSet presAssocID="{8B5B6E3F-67F4-411E-85DA-82B101766A48}" presName="textaccent3" presStyleCnt="0"/>
      <dgm:spPr/>
    </dgm:pt>
    <dgm:pt modelId="{4F4E195C-868C-4091-86AB-ADDE992AEC81}" type="pres">
      <dgm:prSet presAssocID="{8B5B6E3F-67F4-411E-85DA-82B101766A48}" presName="accentRepeatNode" presStyleLbl="solidAlignAcc1" presStyleIdx="4" presStyleCnt="14"/>
      <dgm:spPr/>
    </dgm:pt>
    <dgm:pt modelId="{DA1557C1-95B1-4922-B6AF-6D720F8069EE}" type="pres">
      <dgm:prSet presAssocID="{928EB038-8E24-4AE8-9B46-28F143886C2E}" presName="image3" presStyleCnt="0"/>
      <dgm:spPr/>
    </dgm:pt>
    <dgm:pt modelId="{740A5D5E-A1A8-421C-8505-922FA82056E5}" type="pres">
      <dgm:prSet presAssocID="{928EB038-8E24-4AE8-9B46-28F143886C2E}" presName="imageRepeatNode" presStyleLbl="alignAcc1" presStyleIdx="2" presStyleCnt="7"/>
      <dgm:spPr/>
    </dgm:pt>
    <dgm:pt modelId="{D45623F8-2C8B-43A7-A4FD-206D3D575893}" type="pres">
      <dgm:prSet presAssocID="{928EB038-8E24-4AE8-9B46-28F143886C2E}" presName="imageaccent3" presStyleCnt="0"/>
      <dgm:spPr/>
    </dgm:pt>
    <dgm:pt modelId="{C3C04F9F-7498-4DBC-8C9A-829CCDF6AAB1}" type="pres">
      <dgm:prSet presAssocID="{928EB038-8E24-4AE8-9B46-28F143886C2E}" presName="accentRepeatNode" presStyleLbl="solidAlignAcc1" presStyleIdx="5" presStyleCnt="14"/>
      <dgm:spPr/>
    </dgm:pt>
    <dgm:pt modelId="{5639DC2B-FC1D-4F65-B865-E745FDE49820}" type="pres">
      <dgm:prSet presAssocID="{D96254CF-6622-4589-9532-E2B014A6A987}" presName="text4" presStyleCnt="0"/>
      <dgm:spPr/>
    </dgm:pt>
    <dgm:pt modelId="{EAFBC742-4CA4-4EB4-A4D5-0BA10964E52E}" type="pres">
      <dgm:prSet presAssocID="{D96254CF-6622-4589-9532-E2B014A6A987}" presName="textRepeatNode" presStyleLbl="alignNode1" presStyleIdx="3" presStyleCnt="7">
        <dgm:presLayoutVars>
          <dgm:chMax val="0"/>
          <dgm:chPref val="0"/>
          <dgm:bulletEnabled val="1"/>
        </dgm:presLayoutVars>
      </dgm:prSet>
      <dgm:spPr/>
    </dgm:pt>
    <dgm:pt modelId="{2775A2E6-AF84-470D-85C5-CF6E1AE40F98}" type="pres">
      <dgm:prSet presAssocID="{D96254CF-6622-4589-9532-E2B014A6A987}" presName="textaccent4" presStyleCnt="0"/>
      <dgm:spPr/>
    </dgm:pt>
    <dgm:pt modelId="{3575641F-EA80-4AB8-82FC-EEA9481A2BB1}" type="pres">
      <dgm:prSet presAssocID="{D96254CF-6622-4589-9532-E2B014A6A987}" presName="accentRepeatNode" presStyleLbl="solidAlignAcc1" presStyleIdx="6" presStyleCnt="14"/>
      <dgm:spPr/>
    </dgm:pt>
    <dgm:pt modelId="{F18C6640-1E1C-4041-8E6E-D486EC8C544C}" type="pres">
      <dgm:prSet presAssocID="{814FCDBB-48AC-4C6C-A863-C572B4F1553B}" presName="image4" presStyleCnt="0"/>
      <dgm:spPr/>
    </dgm:pt>
    <dgm:pt modelId="{7ADEB8A0-5654-4022-97CD-DABF76B7E670}" type="pres">
      <dgm:prSet presAssocID="{814FCDBB-48AC-4C6C-A863-C572B4F1553B}" presName="imageRepeatNode" presStyleLbl="alignAcc1" presStyleIdx="3" presStyleCnt="7"/>
      <dgm:spPr/>
    </dgm:pt>
    <dgm:pt modelId="{1BE8FCE1-8DCD-423C-B097-BFA7A2E05125}" type="pres">
      <dgm:prSet presAssocID="{814FCDBB-48AC-4C6C-A863-C572B4F1553B}" presName="imageaccent4" presStyleCnt="0"/>
      <dgm:spPr/>
    </dgm:pt>
    <dgm:pt modelId="{2F36A9E9-C2D4-4CC9-B553-2B067F444F45}" type="pres">
      <dgm:prSet presAssocID="{814FCDBB-48AC-4C6C-A863-C572B4F1553B}" presName="accentRepeatNode" presStyleLbl="solidAlignAcc1" presStyleIdx="7" presStyleCnt="14"/>
      <dgm:spPr/>
    </dgm:pt>
    <dgm:pt modelId="{639C4F73-6826-4EEB-A741-D27775E26EBE}" type="pres">
      <dgm:prSet presAssocID="{8935CBEA-202F-4B15-ADD0-560700712D0A}" presName="text5" presStyleCnt="0"/>
      <dgm:spPr/>
    </dgm:pt>
    <dgm:pt modelId="{2632D98C-F9B0-4C5F-9458-C0228DEF1E6F}" type="pres">
      <dgm:prSet presAssocID="{8935CBEA-202F-4B15-ADD0-560700712D0A}" presName="textRepeatNode" presStyleLbl="alignNode1" presStyleIdx="4" presStyleCnt="7">
        <dgm:presLayoutVars>
          <dgm:chMax val="0"/>
          <dgm:chPref val="0"/>
          <dgm:bulletEnabled val="1"/>
        </dgm:presLayoutVars>
      </dgm:prSet>
      <dgm:spPr/>
    </dgm:pt>
    <dgm:pt modelId="{CFE8351F-E6C5-43C6-BE24-434A3B1C02B8}" type="pres">
      <dgm:prSet presAssocID="{8935CBEA-202F-4B15-ADD0-560700712D0A}" presName="textaccent5" presStyleCnt="0"/>
      <dgm:spPr/>
    </dgm:pt>
    <dgm:pt modelId="{252839F3-681C-4FB7-B924-A4ACE4275C54}" type="pres">
      <dgm:prSet presAssocID="{8935CBEA-202F-4B15-ADD0-560700712D0A}" presName="accentRepeatNode" presStyleLbl="solidAlignAcc1" presStyleIdx="8" presStyleCnt="14"/>
      <dgm:spPr/>
    </dgm:pt>
    <dgm:pt modelId="{285C8667-0AF7-488E-8AE3-4B26F2BF0674}" type="pres">
      <dgm:prSet presAssocID="{E33A0EAC-B670-4C41-9584-47785040A5A7}" presName="image5" presStyleCnt="0"/>
      <dgm:spPr/>
    </dgm:pt>
    <dgm:pt modelId="{4D909F7D-0BE7-4595-8507-48B6AEC8020C}" type="pres">
      <dgm:prSet presAssocID="{E33A0EAC-B670-4C41-9584-47785040A5A7}" presName="imageRepeatNode" presStyleLbl="alignAcc1" presStyleIdx="4" presStyleCnt="7"/>
      <dgm:spPr/>
    </dgm:pt>
    <dgm:pt modelId="{3D6C5B04-5D17-4A64-A7F1-714FFD94867C}" type="pres">
      <dgm:prSet presAssocID="{E33A0EAC-B670-4C41-9584-47785040A5A7}" presName="imageaccent5" presStyleCnt="0"/>
      <dgm:spPr/>
    </dgm:pt>
    <dgm:pt modelId="{63F68059-4661-430A-8BBE-2D265829E072}" type="pres">
      <dgm:prSet presAssocID="{E33A0EAC-B670-4C41-9584-47785040A5A7}" presName="accentRepeatNode" presStyleLbl="solidAlignAcc1" presStyleIdx="9" presStyleCnt="14"/>
      <dgm:spPr/>
    </dgm:pt>
    <dgm:pt modelId="{40662B07-9AB2-4C67-B0D3-BC46A91E1CA7}" type="pres">
      <dgm:prSet presAssocID="{8135DF9F-0661-4753-AF46-23DE7F4953DB}" presName="text6" presStyleCnt="0"/>
      <dgm:spPr/>
    </dgm:pt>
    <dgm:pt modelId="{529B3C9E-3AB9-4B9B-8AE0-11035CEADC43}" type="pres">
      <dgm:prSet presAssocID="{8135DF9F-0661-4753-AF46-23DE7F4953DB}" presName="textRepeatNode" presStyleLbl="alignNode1" presStyleIdx="5" presStyleCnt="7">
        <dgm:presLayoutVars>
          <dgm:chMax val="0"/>
          <dgm:chPref val="0"/>
          <dgm:bulletEnabled val="1"/>
        </dgm:presLayoutVars>
      </dgm:prSet>
      <dgm:spPr/>
    </dgm:pt>
    <dgm:pt modelId="{42936F1B-CD40-45FE-94D2-2BBD7FA21B08}" type="pres">
      <dgm:prSet presAssocID="{8135DF9F-0661-4753-AF46-23DE7F4953DB}" presName="textaccent6" presStyleCnt="0"/>
      <dgm:spPr/>
    </dgm:pt>
    <dgm:pt modelId="{78B62B30-2F3F-4D27-8202-5C015A3CC6D9}" type="pres">
      <dgm:prSet presAssocID="{8135DF9F-0661-4753-AF46-23DE7F4953DB}" presName="accentRepeatNode" presStyleLbl="solidAlignAcc1" presStyleIdx="10" presStyleCnt="14"/>
      <dgm:spPr/>
    </dgm:pt>
    <dgm:pt modelId="{4399BB84-13F7-42BA-B39C-99CF5BCE81B2}" type="pres">
      <dgm:prSet presAssocID="{272AE142-04A1-4A1D-AB9A-931DB3E49B6C}" presName="image6" presStyleCnt="0"/>
      <dgm:spPr/>
    </dgm:pt>
    <dgm:pt modelId="{C674D29C-7681-4DF0-9620-6BB5E26AFDC6}" type="pres">
      <dgm:prSet presAssocID="{272AE142-04A1-4A1D-AB9A-931DB3E49B6C}" presName="imageRepeatNode" presStyleLbl="alignAcc1" presStyleIdx="5" presStyleCnt="7"/>
      <dgm:spPr/>
    </dgm:pt>
    <dgm:pt modelId="{3A92F51D-7D68-488E-98B4-0B331B6FB087}" type="pres">
      <dgm:prSet presAssocID="{272AE142-04A1-4A1D-AB9A-931DB3E49B6C}" presName="imageaccent6" presStyleCnt="0"/>
      <dgm:spPr/>
    </dgm:pt>
    <dgm:pt modelId="{EAE9F73E-AE0E-495C-8FAF-818563BBD3AD}" type="pres">
      <dgm:prSet presAssocID="{272AE142-04A1-4A1D-AB9A-931DB3E49B6C}" presName="accentRepeatNode" presStyleLbl="solidAlignAcc1" presStyleIdx="11" presStyleCnt="14"/>
      <dgm:spPr/>
    </dgm:pt>
    <dgm:pt modelId="{ABC3F522-DAA5-4AEC-8A62-A4E67D90624C}" type="pres">
      <dgm:prSet presAssocID="{6248B1B3-891F-4E7F-8055-4E4D252D5646}" presName="text7" presStyleCnt="0"/>
      <dgm:spPr/>
    </dgm:pt>
    <dgm:pt modelId="{D68B9F67-4F1C-44BB-9B29-5181766070BC}" type="pres">
      <dgm:prSet presAssocID="{6248B1B3-891F-4E7F-8055-4E4D252D5646}" presName="textRepeatNode" presStyleLbl="alignNode1" presStyleIdx="6" presStyleCnt="7">
        <dgm:presLayoutVars>
          <dgm:chMax val="0"/>
          <dgm:chPref val="0"/>
          <dgm:bulletEnabled val="1"/>
        </dgm:presLayoutVars>
      </dgm:prSet>
      <dgm:spPr/>
    </dgm:pt>
    <dgm:pt modelId="{82B1722D-4EAC-45B1-97A0-68F6A308AF5B}" type="pres">
      <dgm:prSet presAssocID="{6248B1B3-891F-4E7F-8055-4E4D252D5646}" presName="textaccent7" presStyleCnt="0"/>
      <dgm:spPr/>
    </dgm:pt>
    <dgm:pt modelId="{D53E667F-26FB-44C2-9470-275CEDF716A5}" type="pres">
      <dgm:prSet presAssocID="{6248B1B3-891F-4E7F-8055-4E4D252D5646}" presName="accentRepeatNode" presStyleLbl="solidAlignAcc1" presStyleIdx="12" presStyleCnt="14"/>
      <dgm:spPr/>
    </dgm:pt>
    <dgm:pt modelId="{1C56A39E-9AB9-4C26-A8F6-FFC0BB9421C8}" type="pres">
      <dgm:prSet presAssocID="{CE689959-C74A-4380-9E70-49C22424E685}" presName="image7" presStyleCnt="0"/>
      <dgm:spPr/>
    </dgm:pt>
    <dgm:pt modelId="{912E0298-8CA9-4090-9AD7-050EFF6FE67D}" type="pres">
      <dgm:prSet presAssocID="{CE689959-C74A-4380-9E70-49C22424E685}" presName="imageRepeatNode" presStyleLbl="alignAcc1" presStyleIdx="6" presStyleCnt="7"/>
      <dgm:spPr/>
    </dgm:pt>
    <dgm:pt modelId="{9B793390-E17C-4E45-8B48-89917D74BF7B}" type="pres">
      <dgm:prSet presAssocID="{CE689959-C74A-4380-9E70-49C22424E685}" presName="imageaccent7" presStyleCnt="0"/>
      <dgm:spPr/>
    </dgm:pt>
    <dgm:pt modelId="{579E0D18-36CF-4BD4-8731-669D9F533DA0}" type="pres">
      <dgm:prSet presAssocID="{CE689959-C74A-4380-9E70-49C22424E685}" presName="accentRepeatNode" presStyleLbl="solidAlignAcc1" presStyleIdx="13" presStyleCnt="14"/>
      <dgm:spPr/>
    </dgm:pt>
  </dgm:ptLst>
  <dgm:cxnLst>
    <dgm:cxn modelId="{9EDFDF05-A39E-44B0-AF99-3E1F7FDA9D73}" srcId="{C39A7693-CE7D-4900-B398-B647A9E67BAF}" destId="{6248B1B3-891F-4E7F-8055-4E4D252D5646}" srcOrd="6" destOrd="0" parTransId="{0CB4E08F-8884-481B-83FD-698562FE6EF2}" sibTransId="{CE689959-C74A-4380-9E70-49C22424E685}"/>
    <dgm:cxn modelId="{3F663811-3A09-4310-B13E-FA181D450B27}" srcId="{C39A7693-CE7D-4900-B398-B647A9E67BAF}" destId="{8135DF9F-0661-4753-AF46-23DE7F4953DB}" srcOrd="5" destOrd="0" parTransId="{52D8F328-A099-40BB-90A2-B5DF66C3884D}" sibTransId="{272AE142-04A1-4A1D-AB9A-931DB3E49B6C}"/>
    <dgm:cxn modelId="{393BC128-B88F-44A8-AE3B-EB076952681D}" srcId="{C39A7693-CE7D-4900-B398-B647A9E67BAF}" destId="{D96254CF-6622-4589-9532-E2B014A6A987}" srcOrd="3" destOrd="0" parTransId="{AF00DA5B-10C4-4BDC-982D-603DD1C91F04}" sibTransId="{814FCDBB-48AC-4C6C-A863-C572B4F1553B}"/>
    <dgm:cxn modelId="{01AA342B-2B72-4416-B839-274A482F3FB6}" type="presOf" srcId="{E33A0EAC-B670-4C41-9584-47785040A5A7}" destId="{4D909F7D-0BE7-4595-8507-48B6AEC8020C}" srcOrd="0" destOrd="0" presId="urn:microsoft.com/office/officeart/2008/layout/HexagonCluster"/>
    <dgm:cxn modelId="{82D9354F-E345-4852-ACE1-E84FE9519B9B}" type="presOf" srcId="{9BDEB369-7F5F-4F8B-9FDA-A31B93356F4C}" destId="{039075B9-1DF5-4D8E-875E-9FC994BB7DDC}" srcOrd="0" destOrd="0" presId="urn:microsoft.com/office/officeart/2008/layout/HexagonCluster"/>
    <dgm:cxn modelId="{412DFA54-1EA3-42B9-A718-BD23D33AA774}" srcId="{C39A7693-CE7D-4900-B398-B647A9E67BAF}" destId="{6D542B37-0570-48B5-A39F-8F386515746B}" srcOrd="0" destOrd="0" parTransId="{B61709E4-ECE1-48AD-BC8E-2E5512CD5BBB}" sibTransId="{F250A5C0-274B-4754-9F64-7F63832F1E95}"/>
    <dgm:cxn modelId="{24282958-F256-45B8-9EC9-142C7C26B333}" type="presOf" srcId="{928EB038-8E24-4AE8-9B46-28F143886C2E}" destId="{740A5D5E-A1A8-421C-8505-922FA82056E5}" srcOrd="0" destOrd="0" presId="urn:microsoft.com/office/officeart/2008/layout/HexagonCluster"/>
    <dgm:cxn modelId="{90FE6667-28B5-4F85-B32D-B354A19012D8}" type="presOf" srcId="{CE689959-C74A-4380-9E70-49C22424E685}" destId="{912E0298-8CA9-4090-9AD7-050EFF6FE67D}" srcOrd="0" destOrd="0" presId="urn:microsoft.com/office/officeart/2008/layout/HexagonCluster"/>
    <dgm:cxn modelId="{728D2474-432F-4F74-8BFD-D0AED441AA4E}" type="presOf" srcId="{272AE142-04A1-4A1D-AB9A-931DB3E49B6C}" destId="{C674D29C-7681-4DF0-9620-6BB5E26AFDC6}" srcOrd="0" destOrd="0" presId="urn:microsoft.com/office/officeart/2008/layout/HexagonCluster"/>
    <dgm:cxn modelId="{51CEA577-1E2B-4F02-92F8-9CC4DCA443FB}" type="presOf" srcId="{6D542B37-0570-48B5-A39F-8F386515746B}" destId="{399A12FF-8DF4-42BB-B3E4-A055ABEBC3B3}" srcOrd="0" destOrd="0" presId="urn:microsoft.com/office/officeart/2008/layout/HexagonCluster"/>
    <dgm:cxn modelId="{C8F6EB79-8A72-4484-AAE9-04DA4DBE3A18}" type="presOf" srcId="{8935CBEA-202F-4B15-ADD0-560700712D0A}" destId="{2632D98C-F9B0-4C5F-9458-C0228DEF1E6F}" srcOrd="0" destOrd="0" presId="urn:microsoft.com/office/officeart/2008/layout/HexagonCluster"/>
    <dgm:cxn modelId="{5D538180-023E-4FF4-9B63-149C55FB74F3}" type="presOf" srcId="{F250A5C0-274B-4754-9F64-7F63832F1E95}" destId="{920671A2-9074-4A48-987D-CEA917AB3E62}" srcOrd="0" destOrd="0" presId="urn:microsoft.com/office/officeart/2008/layout/HexagonCluster"/>
    <dgm:cxn modelId="{B49C6186-69AA-4A33-9FA3-D332BF095442}" type="presOf" srcId="{6248B1B3-891F-4E7F-8055-4E4D252D5646}" destId="{D68B9F67-4F1C-44BB-9B29-5181766070BC}" srcOrd="0" destOrd="0" presId="urn:microsoft.com/office/officeart/2008/layout/HexagonCluster"/>
    <dgm:cxn modelId="{E3E4769D-F3E4-435C-9FCF-3D55446B3139}" type="presOf" srcId="{2A1F7893-059F-4AB1-A613-ED314FF143EE}" destId="{3CFB982D-7F8F-4B76-B935-4DE3C8DF581D}" srcOrd="0" destOrd="0" presId="urn:microsoft.com/office/officeart/2008/layout/HexagonCluster"/>
    <dgm:cxn modelId="{BA82589F-B8B4-4AD1-91FE-3CFA6747447D}" srcId="{C39A7693-CE7D-4900-B398-B647A9E67BAF}" destId="{8935CBEA-202F-4B15-ADD0-560700712D0A}" srcOrd="4" destOrd="0" parTransId="{0092691F-26B6-4601-8389-7A98FDC90B1C}" sibTransId="{E33A0EAC-B670-4C41-9584-47785040A5A7}"/>
    <dgm:cxn modelId="{12A8E7A3-BB38-4587-9447-312ACE8BACAB}" type="presOf" srcId="{D96254CF-6622-4589-9532-E2B014A6A987}" destId="{EAFBC742-4CA4-4EB4-A4D5-0BA10964E52E}" srcOrd="0" destOrd="0" presId="urn:microsoft.com/office/officeart/2008/layout/HexagonCluster"/>
    <dgm:cxn modelId="{052E30BF-155B-4CAE-826E-B4921FDA7DC8}" type="presOf" srcId="{C39A7693-CE7D-4900-B398-B647A9E67BAF}" destId="{4DFF45D6-6DD8-46D2-931D-445D6107DDF5}" srcOrd="0" destOrd="0" presId="urn:microsoft.com/office/officeart/2008/layout/HexagonCluster"/>
    <dgm:cxn modelId="{547866DF-DB09-4EA6-9E6D-E7A5D0C3D54E}" srcId="{C39A7693-CE7D-4900-B398-B647A9E67BAF}" destId="{8B5B6E3F-67F4-411E-85DA-82B101766A48}" srcOrd="2" destOrd="0" parTransId="{5150A744-CB67-47C2-AA77-0F00F36AC753}" sibTransId="{928EB038-8E24-4AE8-9B46-28F143886C2E}"/>
    <dgm:cxn modelId="{C97595E9-7C98-4FA8-A3DE-B0FCEEABF7E5}" type="presOf" srcId="{8B5B6E3F-67F4-411E-85DA-82B101766A48}" destId="{4CC4D7C9-F0B6-4C78-91F4-735D920B0CD7}" srcOrd="0" destOrd="0" presId="urn:microsoft.com/office/officeart/2008/layout/HexagonCluster"/>
    <dgm:cxn modelId="{66C09AE9-CA51-48B0-BB9F-D48955BEAF1D}" type="presOf" srcId="{814FCDBB-48AC-4C6C-A863-C572B4F1553B}" destId="{7ADEB8A0-5654-4022-97CD-DABF76B7E670}" srcOrd="0" destOrd="0" presId="urn:microsoft.com/office/officeart/2008/layout/HexagonCluster"/>
    <dgm:cxn modelId="{660334F5-9728-4822-BAB3-97301833DAAC}" srcId="{C39A7693-CE7D-4900-B398-B647A9E67BAF}" destId="{9BDEB369-7F5F-4F8B-9FDA-A31B93356F4C}" srcOrd="1" destOrd="0" parTransId="{6AC99701-D3D2-4F34-9484-54A0D8FF926E}" sibTransId="{2A1F7893-059F-4AB1-A613-ED314FF143EE}"/>
    <dgm:cxn modelId="{EDAE9AF8-8FDF-4267-B250-E064EA107A0E}" type="presOf" srcId="{8135DF9F-0661-4753-AF46-23DE7F4953DB}" destId="{529B3C9E-3AB9-4B9B-8AE0-11035CEADC43}" srcOrd="0" destOrd="0" presId="urn:microsoft.com/office/officeart/2008/layout/HexagonCluster"/>
    <dgm:cxn modelId="{B7D475D6-AD11-49A0-89C0-80F83DD2800E}" type="presParOf" srcId="{4DFF45D6-6DD8-46D2-931D-445D6107DDF5}" destId="{408A63FC-190E-4162-AF3D-CE610AA43FD8}" srcOrd="0" destOrd="0" presId="urn:microsoft.com/office/officeart/2008/layout/HexagonCluster"/>
    <dgm:cxn modelId="{1B3003C5-5648-4E29-8913-E17D7BDC74CE}" type="presParOf" srcId="{408A63FC-190E-4162-AF3D-CE610AA43FD8}" destId="{399A12FF-8DF4-42BB-B3E4-A055ABEBC3B3}" srcOrd="0" destOrd="0" presId="urn:microsoft.com/office/officeart/2008/layout/HexagonCluster"/>
    <dgm:cxn modelId="{B0054DB0-E0B4-48A5-A0BA-6708233F91B8}" type="presParOf" srcId="{4DFF45D6-6DD8-46D2-931D-445D6107DDF5}" destId="{CB930F27-5489-4676-B2CC-DC46BE72B25A}" srcOrd="1" destOrd="0" presId="urn:microsoft.com/office/officeart/2008/layout/HexagonCluster"/>
    <dgm:cxn modelId="{DC570671-6885-4D31-834B-EDF343095690}" type="presParOf" srcId="{CB930F27-5489-4676-B2CC-DC46BE72B25A}" destId="{4EDBF9C0-3FC5-41C3-BE9C-752DA2239953}" srcOrd="0" destOrd="0" presId="urn:microsoft.com/office/officeart/2008/layout/HexagonCluster"/>
    <dgm:cxn modelId="{21EF3824-2410-4D43-94FE-4566CFFF98C6}" type="presParOf" srcId="{4DFF45D6-6DD8-46D2-931D-445D6107DDF5}" destId="{3AA43ECC-843D-4CFB-879C-A3DE5E1C8145}" srcOrd="2" destOrd="0" presId="urn:microsoft.com/office/officeart/2008/layout/HexagonCluster"/>
    <dgm:cxn modelId="{DFCC1005-21F3-405E-8833-2ABFEC311CD8}" type="presParOf" srcId="{3AA43ECC-843D-4CFB-879C-A3DE5E1C8145}" destId="{920671A2-9074-4A48-987D-CEA917AB3E62}" srcOrd="0" destOrd="0" presId="urn:microsoft.com/office/officeart/2008/layout/HexagonCluster"/>
    <dgm:cxn modelId="{493419C5-BA55-4021-80B5-2A83DEC744FE}" type="presParOf" srcId="{4DFF45D6-6DD8-46D2-931D-445D6107DDF5}" destId="{01DF53F5-3B03-411A-BECB-A21A3B850C63}" srcOrd="3" destOrd="0" presId="urn:microsoft.com/office/officeart/2008/layout/HexagonCluster"/>
    <dgm:cxn modelId="{2A3A90F3-4BDD-4755-9F39-59482B176498}" type="presParOf" srcId="{01DF53F5-3B03-411A-BECB-A21A3B850C63}" destId="{88C963D3-4A64-4FD1-8C0D-82DE4443832C}" srcOrd="0" destOrd="0" presId="urn:microsoft.com/office/officeart/2008/layout/HexagonCluster"/>
    <dgm:cxn modelId="{B71F1975-5BED-4224-AA44-8CE5458C5863}" type="presParOf" srcId="{4DFF45D6-6DD8-46D2-931D-445D6107DDF5}" destId="{30C99A9F-1B9F-411B-BF88-82AF4B235BC5}" srcOrd="4" destOrd="0" presId="urn:microsoft.com/office/officeart/2008/layout/HexagonCluster"/>
    <dgm:cxn modelId="{319D67DC-BE00-41AF-AD31-386FA745A2DE}" type="presParOf" srcId="{30C99A9F-1B9F-411B-BF88-82AF4B235BC5}" destId="{039075B9-1DF5-4D8E-875E-9FC994BB7DDC}" srcOrd="0" destOrd="0" presId="urn:microsoft.com/office/officeart/2008/layout/HexagonCluster"/>
    <dgm:cxn modelId="{58197E9C-8312-49CC-868E-43FE975DA088}" type="presParOf" srcId="{4DFF45D6-6DD8-46D2-931D-445D6107DDF5}" destId="{2281107B-D871-4735-BEED-099EB589C4A0}" srcOrd="5" destOrd="0" presId="urn:microsoft.com/office/officeart/2008/layout/HexagonCluster"/>
    <dgm:cxn modelId="{5A8E9C62-E0CD-49D4-BC88-820F5C936DCB}" type="presParOf" srcId="{2281107B-D871-4735-BEED-099EB589C4A0}" destId="{8769A077-395D-4C50-A808-DC2C80B6E7F0}" srcOrd="0" destOrd="0" presId="urn:microsoft.com/office/officeart/2008/layout/HexagonCluster"/>
    <dgm:cxn modelId="{B1ECBED9-EE94-4BEC-A4AB-9D26B2A0BF4B}" type="presParOf" srcId="{4DFF45D6-6DD8-46D2-931D-445D6107DDF5}" destId="{8BDFC50C-9D0F-4B57-AE4D-72AF9B833465}" srcOrd="6" destOrd="0" presId="urn:microsoft.com/office/officeart/2008/layout/HexagonCluster"/>
    <dgm:cxn modelId="{3D0785A5-F13C-4A49-9A67-9CB9A887F47C}" type="presParOf" srcId="{8BDFC50C-9D0F-4B57-AE4D-72AF9B833465}" destId="{3CFB982D-7F8F-4B76-B935-4DE3C8DF581D}" srcOrd="0" destOrd="0" presId="urn:microsoft.com/office/officeart/2008/layout/HexagonCluster"/>
    <dgm:cxn modelId="{161C6F0E-1AC4-4ECE-B10C-DEEDEFA8A046}" type="presParOf" srcId="{4DFF45D6-6DD8-46D2-931D-445D6107DDF5}" destId="{FF1B478E-63A4-4E2F-913F-9317C7EBD1ED}" srcOrd="7" destOrd="0" presId="urn:microsoft.com/office/officeart/2008/layout/HexagonCluster"/>
    <dgm:cxn modelId="{DEB8FC96-70DA-4DEA-A807-365EAD087A1B}" type="presParOf" srcId="{FF1B478E-63A4-4E2F-913F-9317C7EBD1ED}" destId="{CDD5D76C-7F0D-4022-BDBB-A7EB40CE814A}" srcOrd="0" destOrd="0" presId="urn:microsoft.com/office/officeart/2008/layout/HexagonCluster"/>
    <dgm:cxn modelId="{33088E8F-C2B3-4977-92B8-EFBE26FDD958}" type="presParOf" srcId="{4DFF45D6-6DD8-46D2-931D-445D6107DDF5}" destId="{90909A02-82E1-47FF-86B3-F4E0E5798743}" srcOrd="8" destOrd="0" presId="urn:microsoft.com/office/officeart/2008/layout/HexagonCluster"/>
    <dgm:cxn modelId="{E20D7880-037B-492F-B0C1-7B492D9FACE9}" type="presParOf" srcId="{90909A02-82E1-47FF-86B3-F4E0E5798743}" destId="{4CC4D7C9-F0B6-4C78-91F4-735D920B0CD7}" srcOrd="0" destOrd="0" presId="urn:microsoft.com/office/officeart/2008/layout/HexagonCluster"/>
    <dgm:cxn modelId="{29061620-5CA8-49C0-AACC-E9C69EF6A27A}" type="presParOf" srcId="{4DFF45D6-6DD8-46D2-931D-445D6107DDF5}" destId="{8E9275D4-4D6F-4D94-AF40-723EA23CECDC}" srcOrd="9" destOrd="0" presId="urn:microsoft.com/office/officeart/2008/layout/HexagonCluster"/>
    <dgm:cxn modelId="{E952DDA7-3145-4CBF-B632-FBD7E2FCA521}" type="presParOf" srcId="{8E9275D4-4D6F-4D94-AF40-723EA23CECDC}" destId="{4F4E195C-868C-4091-86AB-ADDE992AEC81}" srcOrd="0" destOrd="0" presId="urn:microsoft.com/office/officeart/2008/layout/HexagonCluster"/>
    <dgm:cxn modelId="{A6120041-360C-4483-9617-668CBFACA2E8}" type="presParOf" srcId="{4DFF45D6-6DD8-46D2-931D-445D6107DDF5}" destId="{DA1557C1-95B1-4922-B6AF-6D720F8069EE}" srcOrd="10" destOrd="0" presId="urn:microsoft.com/office/officeart/2008/layout/HexagonCluster"/>
    <dgm:cxn modelId="{2BB99580-7820-424D-B9F6-F0B7DFB4E11E}" type="presParOf" srcId="{DA1557C1-95B1-4922-B6AF-6D720F8069EE}" destId="{740A5D5E-A1A8-421C-8505-922FA82056E5}" srcOrd="0" destOrd="0" presId="urn:microsoft.com/office/officeart/2008/layout/HexagonCluster"/>
    <dgm:cxn modelId="{8E25BBCD-A8BF-4074-B319-38B816078A68}" type="presParOf" srcId="{4DFF45D6-6DD8-46D2-931D-445D6107DDF5}" destId="{D45623F8-2C8B-43A7-A4FD-206D3D575893}" srcOrd="11" destOrd="0" presId="urn:microsoft.com/office/officeart/2008/layout/HexagonCluster"/>
    <dgm:cxn modelId="{D891B1AB-5325-4987-92F3-AC2BD7465467}" type="presParOf" srcId="{D45623F8-2C8B-43A7-A4FD-206D3D575893}" destId="{C3C04F9F-7498-4DBC-8C9A-829CCDF6AAB1}" srcOrd="0" destOrd="0" presId="urn:microsoft.com/office/officeart/2008/layout/HexagonCluster"/>
    <dgm:cxn modelId="{D96BC94F-7E6D-4E65-BAFD-D1E692E83590}" type="presParOf" srcId="{4DFF45D6-6DD8-46D2-931D-445D6107DDF5}" destId="{5639DC2B-FC1D-4F65-B865-E745FDE49820}" srcOrd="12" destOrd="0" presId="urn:microsoft.com/office/officeart/2008/layout/HexagonCluster"/>
    <dgm:cxn modelId="{B4CA5EA3-DAEA-4AB4-B85D-2F7367895D80}" type="presParOf" srcId="{5639DC2B-FC1D-4F65-B865-E745FDE49820}" destId="{EAFBC742-4CA4-4EB4-A4D5-0BA10964E52E}" srcOrd="0" destOrd="0" presId="urn:microsoft.com/office/officeart/2008/layout/HexagonCluster"/>
    <dgm:cxn modelId="{1CF3EBE1-D391-4284-9D3A-982BE7293316}" type="presParOf" srcId="{4DFF45D6-6DD8-46D2-931D-445D6107DDF5}" destId="{2775A2E6-AF84-470D-85C5-CF6E1AE40F98}" srcOrd="13" destOrd="0" presId="urn:microsoft.com/office/officeart/2008/layout/HexagonCluster"/>
    <dgm:cxn modelId="{D040D225-1F9F-484B-8CEC-4291DA46C72B}" type="presParOf" srcId="{2775A2E6-AF84-470D-85C5-CF6E1AE40F98}" destId="{3575641F-EA80-4AB8-82FC-EEA9481A2BB1}" srcOrd="0" destOrd="0" presId="urn:microsoft.com/office/officeart/2008/layout/HexagonCluster"/>
    <dgm:cxn modelId="{7683C8EB-8388-4189-812A-3EEF8B3E7C76}" type="presParOf" srcId="{4DFF45D6-6DD8-46D2-931D-445D6107DDF5}" destId="{F18C6640-1E1C-4041-8E6E-D486EC8C544C}" srcOrd="14" destOrd="0" presId="urn:microsoft.com/office/officeart/2008/layout/HexagonCluster"/>
    <dgm:cxn modelId="{8949A403-C0D1-4918-8E95-C8B31208F08C}" type="presParOf" srcId="{F18C6640-1E1C-4041-8E6E-D486EC8C544C}" destId="{7ADEB8A0-5654-4022-97CD-DABF76B7E670}" srcOrd="0" destOrd="0" presId="urn:microsoft.com/office/officeart/2008/layout/HexagonCluster"/>
    <dgm:cxn modelId="{96C3D236-4E8A-4B10-BE52-D316E83B5395}" type="presParOf" srcId="{4DFF45D6-6DD8-46D2-931D-445D6107DDF5}" destId="{1BE8FCE1-8DCD-423C-B097-BFA7A2E05125}" srcOrd="15" destOrd="0" presId="urn:microsoft.com/office/officeart/2008/layout/HexagonCluster"/>
    <dgm:cxn modelId="{A4125469-C155-4748-A11C-490596A2E103}" type="presParOf" srcId="{1BE8FCE1-8DCD-423C-B097-BFA7A2E05125}" destId="{2F36A9E9-C2D4-4CC9-B553-2B067F444F45}" srcOrd="0" destOrd="0" presId="urn:microsoft.com/office/officeart/2008/layout/HexagonCluster"/>
    <dgm:cxn modelId="{A852D21E-DFE0-4C65-9C91-616FBE3F6351}" type="presParOf" srcId="{4DFF45D6-6DD8-46D2-931D-445D6107DDF5}" destId="{639C4F73-6826-4EEB-A741-D27775E26EBE}" srcOrd="16" destOrd="0" presId="urn:microsoft.com/office/officeart/2008/layout/HexagonCluster"/>
    <dgm:cxn modelId="{DFEDF548-CD52-4057-A142-E6335570DCE8}" type="presParOf" srcId="{639C4F73-6826-4EEB-A741-D27775E26EBE}" destId="{2632D98C-F9B0-4C5F-9458-C0228DEF1E6F}" srcOrd="0" destOrd="0" presId="urn:microsoft.com/office/officeart/2008/layout/HexagonCluster"/>
    <dgm:cxn modelId="{7D70326E-5F25-4CAD-8545-0D26FC556766}" type="presParOf" srcId="{4DFF45D6-6DD8-46D2-931D-445D6107DDF5}" destId="{CFE8351F-E6C5-43C6-BE24-434A3B1C02B8}" srcOrd="17" destOrd="0" presId="urn:microsoft.com/office/officeart/2008/layout/HexagonCluster"/>
    <dgm:cxn modelId="{1C50D8B6-A283-45BA-B543-6479DD35D945}" type="presParOf" srcId="{CFE8351F-E6C5-43C6-BE24-434A3B1C02B8}" destId="{252839F3-681C-4FB7-B924-A4ACE4275C54}" srcOrd="0" destOrd="0" presId="urn:microsoft.com/office/officeart/2008/layout/HexagonCluster"/>
    <dgm:cxn modelId="{08FC2F9C-C474-4F37-B975-6FE31F0B603F}" type="presParOf" srcId="{4DFF45D6-6DD8-46D2-931D-445D6107DDF5}" destId="{285C8667-0AF7-488E-8AE3-4B26F2BF0674}" srcOrd="18" destOrd="0" presId="urn:microsoft.com/office/officeart/2008/layout/HexagonCluster"/>
    <dgm:cxn modelId="{475A61EB-B23D-4A96-B8B6-779A4DC6BDF7}" type="presParOf" srcId="{285C8667-0AF7-488E-8AE3-4B26F2BF0674}" destId="{4D909F7D-0BE7-4595-8507-48B6AEC8020C}" srcOrd="0" destOrd="0" presId="urn:microsoft.com/office/officeart/2008/layout/HexagonCluster"/>
    <dgm:cxn modelId="{C4AE4E8E-D2E0-4E1C-A4FC-91FFFEBDB9AD}" type="presParOf" srcId="{4DFF45D6-6DD8-46D2-931D-445D6107DDF5}" destId="{3D6C5B04-5D17-4A64-A7F1-714FFD94867C}" srcOrd="19" destOrd="0" presId="urn:microsoft.com/office/officeart/2008/layout/HexagonCluster"/>
    <dgm:cxn modelId="{971712F8-635E-4CD0-A946-537CC93B1A68}" type="presParOf" srcId="{3D6C5B04-5D17-4A64-A7F1-714FFD94867C}" destId="{63F68059-4661-430A-8BBE-2D265829E072}" srcOrd="0" destOrd="0" presId="urn:microsoft.com/office/officeart/2008/layout/HexagonCluster"/>
    <dgm:cxn modelId="{16126167-BA83-421F-9670-EFDF4400A96C}" type="presParOf" srcId="{4DFF45D6-6DD8-46D2-931D-445D6107DDF5}" destId="{40662B07-9AB2-4C67-B0D3-BC46A91E1CA7}" srcOrd="20" destOrd="0" presId="urn:microsoft.com/office/officeart/2008/layout/HexagonCluster"/>
    <dgm:cxn modelId="{5E58D935-9DB1-46E2-8D7E-BD76AC31B799}" type="presParOf" srcId="{40662B07-9AB2-4C67-B0D3-BC46A91E1CA7}" destId="{529B3C9E-3AB9-4B9B-8AE0-11035CEADC43}" srcOrd="0" destOrd="0" presId="urn:microsoft.com/office/officeart/2008/layout/HexagonCluster"/>
    <dgm:cxn modelId="{42D6D999-1725-4280-8448-A6620E7EC1D4}" type="presParOf" srcId="{4DFF45D6-6DD8-46D2-931D-445D6107DDF5}" destId="{42936F1B-CD40-45FE-94D2-2BBD7FA21B08}" srcOrd="21" destOrd="0" presId="urn:microsoft.com/office/officeart/2008/layout/HexagonCluster"/>
    <dgm:cxn modelId="{5224CC4F-B96A-4350-8E9C-E3EF140BD49A}" type="presParOf" srcId="{42936F1B-CD40-45FE-94D2-2BBD7FA21B08}" destId="{78B62B30-2F3F-4D27-8202-5C015A3CC6D9}" srcOrd="0" destOrd="0" presId="urn:microsoft.com/office/officeart/2008/layout/HexagonCluster"/>
    <dgm:cxn modelId="{72192B01-C70C-460D-A246-1F24154EA112}" type="presParOf" srcId="{4DFF45D6-6DD8-46D2-931D-445D6107DDF5}" destId="{4399BB84-13F7-42BA-B39C-99CF5BCE81B2}" srcOrd="22" destOrd="0" presId="urn:microsoft.com/office/officeart/2008/layout/HexagonCluster"/>
    <dgm:cxn modelId="{AFBA5A76-4988-4EA7-B438-D19F0C8FB8DA}" type="presParOf" srcId="{4399BB84-13F7-42BA-B39C-99CF5BCE81B2}" destId="{C674D29C-7681-4DF0-9620-6BB5E26AFDC6}" srcOrd="0" destOrd="0" presId="urn:microsoft.com/office/officeart/2008/layout/HexagonCluster"/>
    <dgm:cxn modelId="{21B1C303-4AC0-498E-95C9-12FD2E4B80C0}" type="presParOf" srcId="{4DFF45D6-6DD8-46D2-931D-445D6107DDF5}" destId="{3A92F51D-7D68-488E-98B4-0B331B6FB087}" srcOrd="23" destOrd="0" presId="urn:microsoft.com/office/officeart/2008/layout/HexagonCluster"/>
    <dgm:cxn modelId="{1EEA966C-F02A-4709-A9DB-C016C9816850}" type="presParOf" srcId="{3A92F51D-7D68-488E-98B4-0B331B6FB087}" destId="{EAE9F73E-AE0E-495C-8FAF-818563BBD3AD}" srcOrd="0" destOrd="0" presId="urn:microsoft.com/office/officeart/2008/layout/HexagonCluster"/>
    <dgm:cxn modelId="{6F175B5E-BB88-4F1F-BA82-44AEEB36ACFE}" type="presParOf" srcId="{4DFF45D6-6DD8-46D2-931D-445D6107DDF5}" destId="{ABC3F522-DAA5-4AEC-8A62-A4E67D90624C}" srcOrd="24" destOrd="0" presId="urn:microsoft.com/office/officeart/2008/layout/HexagonCluster"/>
    <dgm:cxn modelId="{812CD9F9-2A7C-4BFE-80D2-F2857646FE7C}" type="presParOf" srcId="{ABC3F522-DAA5-4AEC-8A62-A4E67D90624C}" destId="{D68B9F67-4F1C-44BB-9B29-5181766070BC}" srcOrd="0" destOrd="0" presId="urn:microsoft.com/office/officeart/2008/layout/HexagonCluster"/>
    <dgm:cxn modelId="{6AFB46D5-3BBA-431B-9891-D7B6C7227164}" type="presParOf" srcId="{4DFF45D6-6DD8-46D2-931D-445D6107DDF5}" destId="{82B1722D-4EAC-45B1-97A0-68F6A308AF5B}" srcOrd="25" destOrd="0" presId="urn:microsoft.com/office/officeart/2008/layout/HexagonCluster"/>
    <dgm:cxn modelId="{FE0B1C28-3846-40D8-A1ED-62E27395E4D5}" type="presParOf" srcId="{82B1722D-4EAC-45B1-97A0-68F6A308AF5B}" destId="{D53E667F-26FB-44C2-9470-275CEDF716A5}" srcOrd="0" destOrd="0" presId="urn:microsoft.com/office/officeart/2008/layout/HexagonCluster"/>
    <dgm:cxn modelId="{039AB9F0-8AB8-440C-9C74-189BC5142DF9}" type="presParOf" srcId="{4DFF45D6-6DD8-46D2-931D-445D6107DDF5}" destId="{1C56A39E-9AB9-4C26-A8F6-FFC0BB9421C8}" srcOrd="26" destOrd="0" presId="urn:microsoft.com/office/officeart/2008/layout/HexagonCluster"/>
    <dgm:cxn modelId="{AE0B5E20-F91E-4F7C-8AE1-E1EA56E43CC3}" type="presParOf" srcId="{1C56A39E-9AB9-4C26-A8F6-FFC0BB9421C8}" destId="{912E0298-8CA9-4090-9AD7-050EFF6FE67D}" srcOrd="0" destOrd="0" presId="urn:microsoft.com/office/officeart/2008/layout/HexagonCluster"/>
    <dgm:cxn modelId="{6DF7CD90-A891-42AC-A963-5A21372884D2}" type="presParOf" srcId="{4DFF45D6-6DD8-46D2-931D-445D6107DDF5}" destId="{9B793390-E17C-4E45-8B48-89917D74BF7B}" srcOrd="27" destOrd="0" presId="urn:microsoft.com/office/officeart/2008/layout/HexagonCluster"/>
    <dgm:cxn modelId="{6639C4B6-4495-4CA7-A482-D5D4A5985470}" type="presParOf" srcId="{9B793390-E17C-4E45-8B48-89917D74BF7B}" destId="{579E0D18-36CF-4BD4-8731-669D9F533DA0}"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A12FF-8DF4-42BB-B3E4-A055ABEBC3B3}">
      <dsp:nvSpPr>
        <dsp:cNvPr id="0" name=""/>
        <dsp:cNvSpPr/>
      </dsp:nvSpPr>
      <dsp:spPr>
        <a:xfrm>
          <a:off x="1972306" y="2859187"/>
          <a:ext cx="2004055" cy="172083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Epidemic / Pandemic</a:t>
          </a:r>
        </a:p>
      </dsp:txBody>
      <dsp:txXfrm>
        <a:off x="2282713" y="3125726"/>
        <a:ext cx="1383241" cy="1187753"/>
      </dsp:txXfrm>
    </dsp:sp>
    <dsp:sp modelId="{4EDBF9C0-3FC5-41C3-BE9C-752DA2239953}">
      <dsp:nvSpPr>
        <dsp:cNvPr id="0" name=""/>
        <dsp:cNvSpPr/>
      </dsp:nvSpPr>
      <dsp:spPr>
        <a:xfrm>
          <a:off x="2020123" y="3628470"/>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0671A2-9074-4A48-987D-CEA917AB3E62}">
      <dsp:nvSpPr>
        <dsp:cNvPr id="0" name=""/>
        <dsp:cNvSpPr/>
      </dsp:nvSpPr>
      <dsp:spPr>
        <a:xfrm>
          <a:off x="247714" y="1907638"/>
          <a:ext cx="2004055" cy="1720831"/>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C963D3-4A64-4FD1-8C0D-82DE4443832C}">
      <dsp:nvSpPr>
        <dsp:cNvPr id="0" name=""/>
        <dsp:cNvSpPr/>
      </dsp:nvSpPr>
      <dsp:spPr>
        <a:xfrm>
          <a:off x="1620587" y="3400150"/>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9075B9-1DF5-4D8E-875E-9FC994BB7DDC}">
      <dsp:nvSpPr>
        <dsp:cNvPr id="0" name=""/>
        <dsp:cNvSpPr/>
      </dsp:nvSpPr>
      <dsp:spPr>
        <a:xfrm>
          <a:off x="3696899" y="1902449"/>
          <a:ext cx="2004055" cy="172083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Biologic</a:t>
          </a:r>
        </a:p>
      </dsp:txBody>
      <dsp:txXfrm>
        <a:off x="4007306" y="2168988"/>
        <a:ext cx="1383241" cy="1187753"/>
      </dsp:txXfrm>
    </dsp:sp>
    <dsp:sp modelId="{8769A077-395D-4C50-A808-DC2C80B6E7F0}">
      <dsp:nvSpPr>
        <dsp:cNvPr id="0" name=""/>
        <dsp:cNvSpPr/>
      </dsp:nvSpPr>
      <dsp:spPr>
        <a:xfrm>
          <a:off x="5076148" y="3391069"/>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FB982D-7F8F-4B76-B935-4DE3C8DF581D}">
      <dsp:nvSpPr>
        <dsp:cNvPr id="0" name=""/>
        <dsp:cNvSpPr/>
      </dsp:nvSpPr>
      <dsp:spPr>
        <a:xfrm>
          <a:off x="5420429" y="2855296"/>
          <a:ext cx="2004055" cy="1720831"/>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D5D76C-7F0D-4022-BDBB-A7EB40CE814A}">
      <dsp:nvSpPr>
        <dsp:cNvPr id="0" name=""/>
        <dsp:cNvSpPr/>
      </dsp:nvSpPr>
      <dsp:spPr>
        <a:xfrm>
          <a:off x="5469309" y="3621335"/>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C4D7C9-F0B6-4C78-91F4-735D920B0CD7}">
      <dsp:nvSpPr>
        <dsp:cNvPr id="0" name=""/>
        <dsp:cNvSpPr/>
      </dsp:nvSpPr>
      <dsp:spPr>
        <a:xfrm>
          <a:off x="1972306" y="956738"/>
          <a:ext cx="2004055" cy="172083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Chemical</a:t>
          </a:r>
        </a:p>
      </dsp:txBody>
      <dsp:txXfrm>
        <a:off x="2282713" y="1223277"/>
        <a:ext cx="1383241" cy="1187753"/>
      </dsp:txXfrm>
    </dsp:sp>
    <dsp:sp modelId="{4F4E195C-868C-4091-86AB-ADDE992AEC81}">
      <dsp:nvSpPr>
        <dsp:cNvPr id="0" name=""/>
        <dsp:cNvSpPr/>
      </dsp:nvSpPr>
      <dsp:spPr>
        <a:xfrm>
          <a:off x="3336679" y="980089"/>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0A5D5E-A1A8-421C-8505-922FA82056E5}">
      <dsp:nvSpPr>
        <dsp:cNvPr id="0" name=""/>
        <dsp:cNvSpPr/>
      </dsp:nvSpPr>
      <dsp:spPr>
        <a:xfrm>
          <a:off x="3696899" y="0"/>
          <a:ext cx="2004055" cy="1720831"/>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C04F9F-7498-4DBC-8C9A-829CCDF6AAB1}">
      <dsp:nvSpPr>
        <dsp:cNvPr id="0" name=""/>
        <dsp:cNvSpPr/>
      </dsp:nvSpPr>
      <dsp:spPr>
        <a:xfrm>
          <a:off x="3753217" y="762147"/>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FBC742-4CA4-4EB4-A4D5-0BA10964E52E}">
      <dsp:nvSpPr>
        <dsp:cNvPr id="0" name=""/>
        <dsp:cNvSpPr/>
      </dsp:nvSpPr>
      <dsp:spPr>
        <a:xfrm>
          <a:off x="5420429" y="952846"/>
          <a:ext cx="2004055" cy="172083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Nuclear / Radiologic</a:t>
          </a:r>
        </a:p>
      </dsp:txBody>
      <dsp:txXfrm>
        <a:off x="5730836" y="1219385"/>
        <a:ext cx="1383241" cy="1187753"/>
      </dsp:txXfrm>
    </dsp:sp>
    <dsp:sp modelId="{3575641F-EA80-4AB8-82FC-EEA9481A2BB1}">
      <dsp:nvSpPr>
        <dsp:cNvPr id="0" name=""/>
        <dsp:cNvSpPr/>
      </dsp:nvSpPr>
      <dsp:spPr>
        <a:xfrm>
          <a:off x="7154585" y="1715642"/>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DEB8A0-5654-4022-97CD-DABF76B7E670}">
      <dsp:nvSpPr>
        <dsp:cNvPr id="0" name=""/>
        <dsp:cNvSpPr/>
      </dsp:nvSpPr>
      <dsp:spPr>
        <a:xfrm>
          <a:off x="7145022" y="1920611"/>
          <a:ext cx="2004055" cy="1720831"/>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36A9E9-C2D4-4CC9-B553-2B067F444F45}">
      <dsp:nvSpPr>
        <dsp:cNvPr id="0" name=""/>
        <dsp:cNvSpPr/>
      </dsp:nvSpPr>
      <dsp:spPr>
        <a:xfrm>
          <a:off x="7536057" y="1951097"/>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32D98C-F9B0-4C5F-9458-C0228DEF1E6F}">
      <dsp:nvSpPr>
        <dsp:cNvPr id="0" name=""/>
        <dsp:cNvSpPr/>
      </dsp:nvSpPr>
      <dsp:spPr>
        <a:xfrm>
          <a:off x="7145022" y="18161"/>
          <a:ext cx="2004055" cy="172083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Explosive-incendiary</a:t>
          </a:r>
        </a:p>
      </dsp:txBody>
      <dsp:txXfrm>
        <a:off x="7455429" y="284700"/>
        <a:ext cx="1383241" cy="1187753"/>
      </dsp:txXfrm>
    </dsp:sp>
    <dsp:sp modelId="{252839F3-681C-4FB7-B924-A4ACE4275C54}">
      <dsp:nvSpPr>
        <dsp:cNvPr id="0" name=""/>
        <dsp:cNvSpPr/>
      </dsp:nvSpPr>
      <dsp:spPr>
        <a:xfrm>
          <a:off x="8879178" y="789390"/>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909F7D-0BE7-4595-8507-48B6AEC8020C}">
      <dsp:nvSpPr>
        <dsp:cNvPr id="0" name=""/>
        <dsp:cNvSpPr/>
      </dsp:nvSpPr>
      <dsp:spPr>
        <a:xfrm>
          <a:off x="8869615" y="978143"/>
          <a:ext cx="2004055" cy="1720831"/>
        </a:xfrm>
        <a:prstGeom prst="hexagon">
          <a:avLst>
            <a:gd name="adj" fmla="val 25000"/>
            <a:gd name="vf" fmla="val 115470"/>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F68059-4661-430A-8BBE-2D265829E072}">
      <dsp:nvSpPr>
        <dsp:cNvPr id="0" name=""/>
        <dsp:cNvSpPr/>
      </dsp:nvSpPr>
      <dsp:spPr>
        <a:xfrm>
          <a:off x="9269151" y="1016412"/>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9B3C9E-3AB9-4B9B-8AE0-11035CEADC43}">
      <dsp:nvSpPr>
        <dsp:cNvPr id="0" name=""/>
        <dsp:cNvSpPr/>
      </dsp:nvSpPr>
      <dsp:spPr>
        <a:xfrm>
          <a:off x="8869615" y="2877349"/>
          <a:ext cx="2004055" cy="172083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Natural Incidents</a:t>
          </a:r>
        </a:p>
      </dsp:txBody>
      <dsp:txXfrm>
        <a:off x="9180022" y="3143888"/>
        <a:ext cx="1383241" cy="1187753"/>
      </dsp:txXfrm>
    </dsp:sp>
    <dsp:sp modelId="{78B62B30-2F3F-4D27-8202-5C015A3CC6D9}">
      <dsp:nvSpPr>
        <dsp:cNvPr id="0" name=""/>
        <dsp:cNvSpPr/>
      </dsp:nvSpPr>
      <dsp:spPr>
        <a:xfrm>
          <a:off x="9267026" y="4384780"/>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74D29C-7681-4DF0-9620-6BB5E26AFDC6}">
      <dsp:nvSpPr>
        <dsp:cNvPr id="0" name=""/>
        <dsp:cNvSpPr/>
      </dsp:nvSpPr>
      <dsp:spPr>
        <a:xfrm>
          <a:off x="7145022" y="3819817"/>
          <a:ext cx="2004055" cy="1720831"/>
        </a:xfrm>
        <a:prstGeom prst="hexagon">
          <a:avLst>
            <a:gd name="adj" fmla="val 25000"/>
            <a:gd name="vf" fmla="val 115470"/>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E9F73E-AE0E-495C-8FAF-818563BBD3AD}">
      <dsp:nvSpPr>
        <dsp:cNvPr id="0" name=""/>
        <dsp:cNvSpPr/>
      </dsp:nvSpPr>
      <dsp:spPr>
        <a:xfrm>
          <a:off x="8895117" y="4574830"/>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8B9F67-4F1C-44BB-9B29-5181766070BC}">
      <dsp:nvSpPr>
        <dsp:cNvPr id="0" name=""/>
        <dsp:cNvSpPr/>
      </dsp:nvSpPr>
      <dsp:spPr>
        <a:xfrm>
          <a:off x="3694774" y="3808791"/>
          <a:ext cx="2004055" cy="172083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Cybersecurity Incidents</a:t>
          </a:r>
        </a:p>
      </dsp:txBody>
      <dsp:txXfrm>
        <a:off x="4005181" y="4075330"/>
        <a:ext cx="1383241" cy="1187753"/>
      </dsp:txXfrm>
    </dsp:sp>
    <dsp:sp modelId="{D53E667F-26FB-44C2-9470-275CEDF716A5}">
      <dsp:nvSpPr>
        <dsp:cNvPr id="0" name=""/>
        <dsp:cNvSpPr/>
      </dsp:nvSpPr>
      <dsp:spPr>
        <a:xfrm>
          <a:off x="3752154" y="4571587"/>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2E0298-8CA9-4090-9AD7-050EFF6FE67D}">
      <dsp:nvSpPr>
        <dsp:cNvPr id="0" name=""/>
        <dsp:cNvSpPr/>
      </dsp:nvSpPr>
      <dsp:spPr>
        <a:xfrm>
          <a:off x="1971244" y="4765529"/>
          <a:ext cx="2004055" cy="1720831"/>
        </a:xfrm>
        <a:prstGeom prst="hexagon">
          <a:avLst>
            <a:gd name="adj" fmla="val 25000"/>
            <a:gd name="vf" fmla="val 115470"/>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9E0D18-36CF-4BD4-8731-669D9F533DA0}">
      <dsp:nvSpPr>
        <dsp:cNvPr id="0" name=""/>
        <dsp:cNvSpPr/>
      </dsp:nvSpPr>
      <dsp:spPr>
        <a:xfrm>
          <a:off x="3334554" y="4789528"/>
          <a:ext cx="233771" cy="20172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4C9460-48BA-6E46-85FE-084413AC18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8A929C-3FCA-3E48-9605-DE7E2FCDD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5A592C-7083-9042-BFDC-B32C175D7528}" type="datetimeFigureOut">
              <a:rPr lang="en-US" smtClean="0"/>
              <a:t>2/3/22</a:t>
            </a:fld>
            <a:endParaRPr lang="en-US"/>
          </a:p>
        </p:txBody>
      </p:sp>
      <p:sp>
        <p:nvSpPr>
          <p:cNvPr id="4" name="Footer Placeholder 3">
            <a:extLst>
              <a:ext uri="{FF2B5EF4-FFF2-40B4-BE49-F238E27FC236}">
                <a16:creationId xmlns:a16="http://schemas.microsoft.com/office/drawing/2014/main" id="{A2377500-25D0-734B-B2DE-AD4464FFF0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16FAC86-184C-7D45-B589-9754905B3D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DC8632-F1B5-AB4E-81E7-0DC08C778BB1}" type="slidenum">
              <a:rPr lang="en-US" smtClean="0"/>
              <a:t>‹#›</a:t>
            </a:fld>
            <a:endParaRPr lang="en-US"/>
          </a:p>
        </p:txBody>
      </p:sp>
    </p:spTree>
    <p:extLst>
      <p:ext uri="{BB962C8B-B14F-4D97-AF65-F5344CB8AC3E}">
        <p14:creationId xmlns:p14="http://schemas.microsoft.com/office/powerpoint/2010/main" val="1197245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CFA1C9-036A-CF44-B360-699BF644EE98}" type="datetimeFigureOut">
              <a:t>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12E8BE-4BBE-8A43-8656-E20BBFF5E8C9}" type="slidenum">
              <a:t>‹#›</a:t>
            </a:fld>
            <a:endParaRPr lang="en-US"/>
          </a:p>
        </p:txBody>
      </p:sp>
    </p:spTree>
    <p:extLst>
      <p:ext uri="{BB962C8B-B14F-4D97-AF65-F5344CB8AC3E}">
        <p14:creationId xmlns:p14="http://schemas.microsoft.com/office/powerpoint/2010/main" val="1666861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12E8BE-4BBE-8A43-8656-E20BBFF5E8C9}" type="slidenum">
              <a:rPr lang="en-US" smtClean="0"/>
              <a:t>1</a:t>
            </a:fld>
            <a:endParaRPr lang="en-US"/>
          </a:p>
        </p:txBody>
      </p:sp>
    </p:spTree>
    <p:extLst>
      <p:ext uri="{BB962C8B-B14F-4D97-AF65-F5344CB8AC3E}">
        <p14:creationId xmlns:p14="http://schemas.microsoft.com/office/powerpoint/2010/main" val="399076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12E8BE-4BBE-8A43-8656-E20BBFF5E8C9}" type="slidenum">
              <a:rPr lang="en-US" smtClean="0"/>
              <a:t>4</a:t>
            </a:fld>
            <a:endParaRPr lang="en-US"/>
          </a:p>
        </p:txBody>
      </p:sp>
    </p:spTree>
    <p:extLst>
      <p:ext uri="{BB962C8B-B14F-4D97-AF65-F5344CB8AC3E}">
        <p14:creationId xmlns:p14="http://schemas.microsoft.com/office/powerpoint/2010/main" val="2933062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Days were years</a:t>
            </a:r>
          </a:p>
        </p:txBody>
      </p:sp>
      <p:sp>
        <p:nvSpPr>
          <p:cNvPr id="4" name="Slide Number Placeholder 3"/>
          <p:cNvSpPr>
            <a:spLocks noGrp="1"/>
          </p:cNvSpPr>
          <p:nvPr>
            <p:ph type="sldNum" sz="quarter" idx="5"/>
          </p:nvPr>
        </p:nvSpPr>
        <p:spPr/>
        <p:txBody>
          <a:bodyPr/>
          <a:lstStyle/>
          <a:p>
            <a:fld id="{9B12E8BE-4BBE-8A43-8656-E20BBFF5E8C9}" type="slidenum">
              <a:rPr lang="en-US" smtClean="0"/>
              <a:t>5</a:t>
            </a:fld>
            <a:endParaRPr lang="en-US"/>
          </a:p>
        </p:txBody>
      </p:sp>
    </p:spTree>
    <p:extLst>
      <p:ext uri="{BB962C8B-B14F-4D97-AF65-F5344CB8AC3E}">
        <p14:creationId xmlns:p14="http://schemas.microsoft.com/office/powerpoint/2010/main" val="1667619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12E8BE-4BBE-8A43-8656-E20BBFF5E8C9}" type="slidenum">
              <a:rPr lang="en-US" smtClean="0"/>
              <a:t>6</a:t>
            </a:fld>
            <a:endParaRPr lang="en-US"/>
          </a:p>
        </p:txBody>
      </p:sp>
    </p:spTree>
    <p:extLst>
      <p:ext uri="{BB962C8B-B14F-4D97-AF65-F5344CB8AC3E}">
        <p14:creationId xmlns:p14="http://schemas.microsoft.com/office/powerpoint/2010/main" val="2399414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Days were years</a:t>
            </a:r>
          </a:p>
          <a:p>
            <a:endParaRPr lang="en-US" dirty="0"/>
          </a:p>
        </p:txBody>
      </p:sp>
      <p:sp>
        <p:nvSpPr>
          <p:cNvPr id="4" name="Slide Number Placeholder 3"/>
          <p:cNvSpPr>
            <a:spLocks noGrp="1"/>
          </p:cNvSpPr>
          <p:nvPr>
            <p:ph type="sldNum" sz="quarter" idx="5"/>
          </p:nvPr>
        </p:nvSpPr>
        <p:spPr/>
        <p:txBody>
          <a:bodyPr/>
          <a:lstStyle/>
          <a:p>
            <a:fld id="{9B12E8BE-4BBE-8A43-8656-E20BBFF5E8C9}" type="slidenum">
              <a:rPr lang="en-US" smtClean="0"/>
              <a:t>7</a:t>
            </a:fld>
            <a:endParaRPr lang="en-US"/>
          </a:p>
        </p:txBody>
      </p:sp>
    </p:spTree>
    <p:extLst>
      <p:ext uri="{BB962C8B-B14F-4D97-AF65-F5344CB8AC3E}">
        <p14:creationId xmlns:p14="http://schemas.microsoft.com/office/powerpoint/2010/main" val="378766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a:t>
            </a:r>
          </a:p>
        </p:txBody>
      </p:sp>
      <p:sp>
        <p:nvSpPr>
          <p:cNvPr id="4" name="Slide Number Placeholder 3"/>
          <p:cNvSpPr>
            <a:spLocks noGrp="1"/>
          </p:cNvSpPr>
          <p:nvPr>
            <p:ph type="sldNum" sz="quarter" idx="5"/>
          </p:nvPr>
        </p:nvSpPr>
        <p:spPr/>
        <p:txBody>
          <a:bodyPr/>
          <a:lstStyle/>
          <a:p>
            <a:fld id="{9B12E8BE-4BBE-8A43-8656-E20BBFF5E8C9}" type="slidenum">
              <a:rPr lang="en-US" smtClean="0"/>
              <a:t>8</a:t>
            </a:fld>
            <a:endParaRPr lang="en-US"/>
          </a:p>
        </p:txBody>
      </p:sp>
    </p:spTree>
    <p:extLst>
      <p:ext uri="{BB962C8B-B14F-4D97-AF65-F5344CB8AC3E}">
        <p14:creationId xmlns:p14="http://schemas.microsoft.com/office/powerpoint/2010/main" val="3050653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Days were years</a:t>
            </a:r>
          </a:p>
        </p:txBody>
      </p:sp>
      <p:sp>
        <p:nvSpPr>
          <p:cNvPr id="4" name="Slide Number Placeholder 3"/>
          <p:cNvSpPr>
            <a:spLocks noGrp="1"/>
          </p:cNvSpPr>
          <p:nvPr>
            <p:ph type="sldNum" sz="quarter" idx="5"/>
          </p:nvPr>
        </p:nvSpPr>
        <p:spPr/>
        <p:txBody>
          <a:bodyPr/>
          <a:lstStyle/>
          <a:p>
            <a:fld id="{9B12E8BE-4BBE-8A43-8656-E20BBFF5E8C9}" type="slidenum">
              <a:rPr lang="en-US" smtClean="0"/>
              <a:t>9</a:t>
            </a:fld>
            <a:endParaRPr lang="en-US"/>
          </a:p>
        </p:txBody>
      </p:sp>
    </p:spTree>
    <p:extLst>
      <p:ext uri="{BB962C8B-B14F-4D97-AF65-F5344CB8AC3E}">
        <p14:creationId xmlns:p14="http://schemas.microsoft.com/office/powerpoint/2010/main" val="3513248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total, from December 2020 – June 2021, Piedmont administered about 172,000 doses and vaccinated nearly 89,000 people. </a:t>
            </a:r>
          </a:p>
          <a:p>
            <a:endParaRPr lang="en-US" dirty="0"/>
          </a:p>
        </p:txBody>
      </p:sp>
      <p:sp>
        <p:nvSpPr>
          <p:cNvPr id="4" name="Slide Number Placeholder 3"/>
          <p:cNvSpPr>
            <a:spLocks noGrp="1"/>
          </p:cNvSpPr>
          <p:nvPr>
            <p:ph type="sldNum" sz="quarter" idx="5"/>
          </p:nvPr>
        </p:nvSpPr>
        <p:spPr/>
        <p:txBody>
          <a:bodyPr/>
          <a:lstStyle/>
          <a:p>
            <a:fld id="{9B12E8BE-4BBE-8A43-8656-E20BBFF5E8C9}" type="slidenum">
              <a:rPr lang="en-US" smtClean="0"/>
              <a:t>11</a:t>
            </a:fld>
            <a:endParaRPr lang="en-US"/>
          </a:p>
        </p:txBody>
      </p:sp>
    </p:spTree>
    <p:extLst>
      <p:ext uri="{BB962C8B-B14F-4D97-AF65-F5344CB8AC3E}">
        <p14:creationId xmlns:p14="http://schemas.microsoft.com/office/powerpoint/2010/main" val="1263355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4C2E0-9A75-49A2-BC47-8C0B56B058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7111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12E8BE-4BBE-8A43-8656-E20BBFF5E8C9}" type="slidenum">
              <a:rPr lang="en-US" smtClean="0"/>
              <a:t>16</a:t>
            </a:fld>
            <a:endParaRPr lang="en-US"/>
          </a:p>
        </p:txBody>
      </p:sp>
    </p:spTree>
    <p:extLst>
      <p:ext uri="{BB962C8B-B14F-4D97-AF65-F5344CB8AC3E}">
        <p14:creationId xmlns:p14="http://schemas.microsoft.com/office/powerpoint/2010/main" val="2377593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Intro">
    <p:spTree>
      <p:nvGrpSpPr>
        <p:cNvPr id="1" name=""/>
        <p:cNvGrpSpPr/>
        <p:nvPr/>
      </p:nvGrpSpPr>
      <p:grpSpPr>
        <a:xfrm>
          <a:off x="0" y="0"/>
          <a:ext cx="0" cy="0"/>
          <a:chOff x="0" y="0"/>
          <a:chExt cx="0" cy="0"/>
        </a:xfrm>
      </p:grpSpPr>
      <p:sp>
        <p:nvSpPr>
          <p:cNvPr id="12" name="Text Placeholder 4"/>
          <p:cNvSpPr>
            <a:spLocks noGrp="1"/>
          </p:cNvSpPr>
          <p:nvPr>
            <p:ph type="body" sz="quarter" idx="10" hasCustomPrompt="1"/>
          </p:nvPr>
        </p:nvSpPr>
        <p:spPr>
          <a:xfrm>
            <a:off x="1099857" y="798427"/>
            <a:ext cx="15397600" cy="3517042"/>
          </a:xfrm>
          <a:prstGeom prst="rect">
            <a:avLst/>
          </a:prstGeom>
        </p:spPr>
        <p:txBody>
          <a:bodyPr lIns="0" rIns="91440" anchor="b">
            <a:normAutofit/>
          </a:bodyPr>
          <a:lstStyle>
            <a:lvl1pPr marL="0" indent="0">
              <a:defRPr sz="6800" b="0" spc="0" baseline="0">
                <a:latin typeface="+mn-lt"/>
              </a:defRPr>
            </a:lvl1pPr>
          </a:lstStyle>
          <a:p>
            <a:pPr lvl="0"/>
            <a:r>
              <a:rPr lang="en-US" dirty="0"/>
              <a:t>Title of Presentation in Title Case</a:t>
            </a:r>
          </a:p>
        </p:txBody>
      </p:sp>
      <p:sp>
        <p:nvSpPr>
          <p:cNvPr id="13" name="Text Placeholder 6"/>
          <p:cNvSpPr>
            <a:spLocks noGrp="1"/>
          </p:cNvSpPr>
          <p:nvPr>
            <p:ph type="body" sz="quarter" idx="11" hasCustomPrompt="1"/>
          </p:nvPr>
        </p:nvSpPr>
        <p:spPr>
          <a:xfrm>
            <a:off x="1166763" y="4778926"/>
            <a:ext cx="15330694" cy="824686"/>
          </a:xfrm>
          <a:prstGeom prst="rect">
            <a:avLst/>
          </a:prstGeom>
        </p:spPr>
        <p:txBody>
          <a:bodyPr lIns="0" anchor="t">
            <a:normAutofit/>
          </a:bodyPr>
          <a:lstStyle>
            <a:lvl1pPr>
              <a:defRPr sz="4500" b="0" spc="0" baseline="0">
                <a:latin typeface="+mj-lt"/>
              </a:defRPr>
            </a:lvl1pPr>
          </a:lstStyle>
          <a:p>
            <a:pPr lvl="0"/>
            <a:r>
              <a:rPr lang="en-US" dirty="0"/>
              <a:t>Subtitle Goes Here in Title Case if Applicable</a:t>
            </a:r>
          </a:p>
        </p:txBody>
      </p:sp>
      <p:sp>
        <p:nvSpPr>
          <p:cNvPr id="14" name="Text Placeholder 16"/>
          <p:cNvSpPr>
            <a:spLocks noGrp="1"/>
          </p:cNvSpPr>
          <p:nvPr>
            <p:ph type="body" sz="quarter" idx="12" hasCustomPrompt="1"/>
          </p:nvPr>
        </p:nvSpPr>
        <p:spPr>
          <a:xfrm>
            <a:off x="1168035" y="6914604"/>
            <a:ext cx="7367452" cy="505824"/>
          </a:xfrm>
          <a:prstGeom prst="rect">
            <a:avLst/>
          </a:prstGeom>
        </p:spPr>
        <p:txBody>
          <a:bodyPr lIns="0" tIns="45720" rIns="91440" anchor="ctr">
            <a:noAutofit/>
          </a:bodyPr>
          <a:lstStyle>
            <a:lvl1pPr>
              <a:defRPr sz="3600" b="1" i="0" spc="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Presenter Name</a:t>
            </a:r>
          </a:p>
        </p:txBody>
      </p:sp>
      <p:sp>
        <p:nvSpPr>
          <p:cNvPr id="15" name="Text Placeholder 18"/>
          <p:cNvSpPr>
            <a:spLocks noGrp="1"/>
          </p:cNvSpPr>
          <p:nvPr>
            <p:ph type="body" sz="quarter" idx="13" hasCustomPrompt="1"/>
          </p:nvPr>
        </p:nvSpPr>
        <p:spPr>
          <a:xfrm>
            <a:off x="1168036" y="7434376"/>
            <a:ext cx="7367450" cy="519612"/>
          </a:xfrm>
          <a:prstGeom prst="rect">
            <a:avLst/>
          </a:prstGeom>
        </p:spPr>
        <p:txBody>
          <a:bodyPr lIns="0" tIns="45720" anchor="ctr">
            <a:noAutofit/>
          </a:bodyPr>
          <a:lstStyle>
            <a:lvl1pPr>
              <a:defRPr sz="3200" b="0" i="0" spc="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Presenter Title</a:t>
            </a:r>
          </a:p>
        </p:txBody>
      </p:sp>
      <p:sp>
        <p:nvSpPr>
          <p:cNvPr id="16" name="Text Placeholder 20"/>
          <p:cNvSpPr>
            <a:spLocks noGrp="1"/>
          </p:cNvSpPr>
          <p:nvPr>
            <p:ph type="body" sz="quarter" idx="14" hasCustomPrompt="1"/>
          </p:nvPr>
        </p:nvSpPr>
        <p:spPr>
          <a:xfrm>
            <a:off x="1166763" y="7967936"/>
            <a:ext cx="7369176" cy="512064"/>
          </a:xfrm>
          <a:prstGeom prst="rect">
            <a:avLst/>
          </a:prstGeom>
        </p:spPr>
        <p:txBody>
          <a:bodyPr lIns="0" anchor="ctr">
            <a:noAutofit/>
          </a:bodyPr>
          <a:lstStyle>
            <a:lvl1pPr>
              <a:defRPr sz="3200" b="0" i="0" spc="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err="1"/>
              <a:t>websiteifapplicable.com</a:t>
            </a:r>
            <a:endParaRPr lang="en-US" dirty="0"/>
          </a:p>
        </p:txBody>
      </p:sp>
      <p:cxnSp>
        <p:nvCxnSpPr>
          <p:cNvPr id="9" name="Straight Connector 8">
            <a:extLst>
              <a:ext uri="{FF2B5EF4-FFF2-40B4-BE49-F238E27FC236}">
                <a16:creationId xmlns:a16="http://schemas.microsoft.com/office/drawing/2014/main" id="{FF99920E-CFC6-A145-BCEB-84C3D9984173}"/>
              </a:ext>
            </a:extLst>
          </p:cNvPr>
          <p:cNvCxnSpPr>
            <a:cxnSpLocks/>
          </p:cNvCxnSpPr>
          <p:nvPr userDrawn="1"/>
        </p:nvCxnSpPr>
        <p:spPr>
          <a:xfrm>
            <a:off x="1099857" y="4510809"/>
            <a:ext cx="1616223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408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Slide">
    <p:spTree>
      <p:nvGrpSpPr>
        <p:cNvPr id="1" name=""/>
        <p:cNvGrpSpPr/>
        <p:nvPr/>
      </p:nvGrpSpPr>
      <p:grpSpPr>
        <a:xfrm>
          <a:off x="0" y="0"/>
          <a:ext cx="0" cy="0"/>
          <a:chOff x="0" y="0"/>
          <a:chExt cx="0" cy="0"/>
        </a:xfrm>
      </p:grpSpPr>
      <p:sp>
        <p:nvSpPr>
          <p:cNvPr id="12" name="Text Placeholder 4"/>
          <p:cNvSpPr>
            <a:spLocks noGrp="1"/>
          </p:cNvSpPr>
          <p:nvPr>
            <p:ph type="body" sz="quarter" idx="10" hasCustomPrompt="1"/>
          </p:nvPr>
        </p:nvSpPr>
        <p:spPr>
          <a:xfrm>
            <a:off x="1099857" y="1626458"/>
            <a:ext cx="15397600" cy="3517042"/>
          </a:xfrm>
          <a:prstGeom prst="rect">
            <a:avLst/>
          </a:prstGeom>
        </p:spPr>
        <p:txBody>
          <a:bodyPr lIns="0" rIns="91440" anchor="b">
            <a:normAutofit/>
          </a:bodyPr>
          <a:lstStyle>
            <a:lvl1pPr marL="0" indent="0">
              <a:defRPr sz="6800" b="0" spc="0" baseline="0">
                <a:latin typeface="+mj-lt"/>
              </a:defRPr>
            </a:lvl1pPr>
          </a:lstStyle>
          <a:p>
            <a:pPr lvl="0"/>
            <a:r>
              <a:rPr lang="en-US" dirty="0"/>
              <a:t>Section Divider Slide Title Goes Here</a:t>
            </a:r>
          </a:p>
        </p:txBody>
      </p:sp>
      <p:cxnSp>
        <p:nvCxnSpPr>
          <p:cNvPr id="9" name="Straight Connector 8">
            <a:extLst>
              <a:ext uri="{FF2B5EF4-FFF2-40B4-BE49-F238E27FC236}">
                <a16:creationId xmlns:a16="http://schemas.microsoft.com/office/drawing/2014/main" id="{FF99920E-CFC6-A145-BCEB-84C3D9984173}"/>
              </a:ext>
            </a:extLst>
          </p:cNvPr>
          <p:cNvCxnSpPr>
            <a:cxnSpLocks/>
          </p:cNvCxnSpPr>
          <p:nvPr userDrawn="1"/>
        </p:nvCxnSpPr>
        <p:spPr>
          <a:xfrm>
            <a:off x="1099857" y="5338840"/>
            <a:ext cx="1616223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 Placeholder 6">
            <a:extLst>
              <a:ext uri="{FF2B5EF4-FFF2-40B4-BE49-F238E27FC236}">
                <a16:creationId xmlns:a16="http://schemas.microsoft.com/office/drawing/2014/main" id="{4CDA37DE-44E2-6C48-A019-4AE131F4EBAE}"/>
              </a:ext>
            </a:extLst>
          </p:cNvPr>
          <p:cNvSpPr>
            <a:spLocks noGrp="1"/>
          </p:cNvSpPr>
          <p:nvPr>
            <p:ph type="body" sz="quarter" idx="11" hasCustomPrompt="1"/>
          </p:nvPr>
        </p:nvSpPr>
        <p:spPr>
          <a:xfrm>
            <a:off x="1166763" y="5676998"/>
            <a:ext cx="15330694" cy="824686"/>
          </a:xfrm>
          <a:prstGeom prst="rect">
            <a:avLst/>
          </a:prstGeom>
        </p:spPr>
        <p:txBody>
          <a:bodyPr lIns="0" anchor="t">
            <a:normAutofit/>
          </a:bodyPr>
          <a:lstStyle>
            <a:lvl1pPr>
              <a:defRPr sz="4500" b="0" spc="0" baseline="0">
                <a:latin typeface="+mj-lt"/>
              </a:defRPr>
            </a:lvl1pPr>
          </a:lstStyle>
          <a:p>
            <a:pPr lvl="0"/>
            <a:r>
              <a:rPr lang="en-US" dirty="0"/>
              <a:t>Subtitle Goes Here in Title Case if Applicable</a:t>
            </a:r>
          </a:p>
        </p:txBody>
      </p:sp>
    </p:spTree>
    <p:extLst>
      <p:ext uri="{BB962C8B-B14F-4D97-AF65-F5344CB8AC3E}">
        <p14:creationId xmlns:p14="http://schemas.microsoft.com/office/powerpoint/2010/main" val="2966358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BC152-5D1F-47B5-8951-616F8DA0C126}"/>
              </a:ext>
            </a:extLst>
          </p:cNvPr>
          <p:cNvSpPr>
            <a:spLocks noGrp="1"/>
          </p:cNvSpPr>
          <p:nvPr>
            <p:ph type="title" hasCustomPrompt="1"/>
          </p:nvPr>
        </p:nvSpPr>
        <p:spPr/>
        <p:txBody>
          <a:bodyPr/>
          <a:lstStyle>
            <a:lvl1pPr>
              <a:defRPr baseline="0">
                <a:latin typeface="+mj-lt"/>
              </a:defRPr>
            </a:lvl1pPr>
          </a:lstStyle>
          <a:p>
            <a:r>
              <a:rPr lang="en-US" dirty="0"/>
              <a:t>Add Slide Title in Title Case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mportant Statement">
    <p:bg>
      <p:bgPr>
        <a:solidFill>
          <a:schemeClr val="accent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778F34-0485-2C48-97DC-C9B399C6F450}"/>
              </a:ext>
            </a:extLst>
          </p:cNvPr>
          <p:cNvSpPr/>
          <p:nvPr userDrawn="1"/>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2149642" y="1751488"/>
            <a:ext cx="13988716" cy="6784024"/>
          </a:xfrm>
        </p:spPr>
        <p:txBody>
          <a:bodyPr/>
          <a:lstStyle>
            <a:lvl1pPr>
              <a:lnSpc>
                <a:spcPct val="100000"/>
              </a:lnSpc>
              <a:defRPr sz="6600" baseline="0">
                <a:solidFill>
                  <a:schemeClr val="bg1"/>
                </a:solidFill>
              </a:defRPr>
            </a:lvl1pPr>
          </a:lstStyle>
          <a:p>
            <a:r>
              <a:rPr lang="en-US" dirty="0"/>
              <a:t>This is a short but important statement for extra emphasis. Use sparingly. No more than one per every 20 slides. </a:t>
            </a:r>
          </a:p>
        </p:txBody>
      </p:sp>
      <p:pic>
        <p:nvPicPr>
          <p:cNvPr id="5" name="Picture 4">
            <a:extLst>
              <a:ext uri="{FF2B5EF4-FFF2-40B4-BE49-F238E27FC236}">
                <a16:creationId xmlns:a16="http://schemas.microsoft.com/office/drawing/2014/main" id="{DC7E9D7A-9CA0-BE4C-BF4C-9C14AD41B4B6}"/>
              </a:ext>
            </a:extLst>
          </p:cNvPr>
          <p:cNvPicPr>
            <a:picLocks noChangeAspect="1"/>
          </p:cNvPicPr>
          <p:nvPr userDrawn="1"/>
        </p:nvPicPr>
        <p:blipFill>
          <a:blip r:embed="rId2"/>
          <a:stretch>
            <a:fillRect/>
          </a:stretch>
        </p:blipFill>
        <p:spPr>
          <a:xfrm>
            <a:off x="15479050" y="9442579"/>
            <a:ext cx="2342418" cy="503853"/>
          </a:xfrm>
          <a:prstGeom prst="rect">
            <a:avLst/>
          </a:prstGeom>
        </p:spPr>
      </p:pic>
    </p:spTree>
    <p:extLst>
      <p:ext uri="{BB962C8B-B14F-4D97-AF65-F5344CB8AC3E}">
        <p14:creationId xmlns:p14="http://schemas.microsoft.com/office/powerpoint/2010/main" val="49156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view or Summary">
    <p:spTree>
      <p:nvGrpSpPr>
        <p:cNvPr id="1" name=""/>
        <p:cNvGrpSpPr/>
        <p:nvPr/>
      </p:nvGrpSpPr>
      <p:grpSpPr>
        <a:xfrm>
          <a:off x="0" y="0"/>
          <a:ext cx="0" cy="0"/>
          <a:chOff x="0" y="0"/>
          <a:chExt cx="0" cy="0"/>
        </a:xfrm>
      </p:grpSpPr>
      <p:sp>
        <p:nvSpPr>
          <p:cNvPr id="4" name="Rectangle 3"/>
          <p:cNvSpPr/>
          <p:nvPr userDrawn="1"/>
        </p:nvSpPr>
        <p:spPr>
          <a:xfrm>
            <a:off x="1" y="2"/>
            <a:ext cx="6953249" cy="10287000"/>
          </a:xfrm>
          <a:prstGeom prst="rect">
            <a:avLst/>
          </a:prstGeom>
          <a:solidFill>
            <a:schemeClr val="accent1"/>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4050" b="0" i="0" dirty="0" err="1">
              <a:solidFill>
                <a:schemeClr val="bg1"/>
              </a:solidFill>
              <a:latin typeface="Calibri" panose="020F0502020204030204" pitchFamily="34" charset="0"/>
            </a:endParaRPr>
          </a:p>
        </p:txBody>
      </p:sp>
      <p:sp>
        <p:nvSpPr>
          <p:cNvPr id="17" name="Text Placeholder 16"/>
          <p:cNvSpPr>
            <a:spLocks noGrp="1"/>
          </p:cNvSpPr>
          <p:nvPr>
            <p:ph type="body" sz="quarter" idx="12" hasCustomPrompt="1"/>
          </p:nvPr>
        </p:nvSpPr>
        <p:spPr>
          <a:xfrm>
            <a:off x="7772399" y="944863"/>
            <a:ext cx="9694961" cy="8080604"/>
          </a:xfrm>
          <a:prstGeom prst="rect">
            <a:avLst/>
          </a:prstGeom>
        </p:spPr>
        <p:txBody>
          <a:bodyPr lIns="0" anchor="ctr">
            <a:normAutofit/>
          </a:bodyPr>
          <a:lstStyle>
            <a:lvl1pPr algn="l">
              <a:lnSpc>
                <a:spcPct val="100000"/>
              </a:lnSpc>
              <a:defRPr sz="3600" baseline="0">
                <a:solidFill>
                  <a:schemeClr val="tx1"/>
                </a:solidFill>
                <a:latin typeface="+mn-lt"/>
              </a:defRPr>
            </a:lvl1pPr>
            <a:lvl2pPr algn="l">
              <a:buClr>
                <a:schemeClr val="accent1"/>
              </a:buClr>
              <a:buSzPct val="100000"/>
              <a:defRPr sz="3600" b="0" i="0">
                <a:solidFill>
                  <a:schemeClr val="tx1"/>
                </a:solidFill>
                <a:latin typeface="+mn-lt"/>
                <a:ea typeface="Gotham Book" panose="02000604040000020004" pitchFamily="50" charset="0"/>
                <a:cs typeface="Gotham Book" panose="02000604040000020004" pitchFamily="50" charset="0"/>
              </a:defRPr>
            </a:lvl2pPr>
            <a:lvl3pPr algn="l">
              <a:buClr>
                <a:schemeClr val="accent1"/>
              </a:buClr>
              <a:defRPr sz="3600" b="0" i="0">
                <a:solidFill>
                  <a:schemeClr val="tx1"/>
                </a:solidFill>
                <a:latin typeface="+mn-lt"/>
                <a:ea typeface="Gotham Book" panose="02000604040000020004" pitchFamily="50" charset="0"/>
                <a:cs typeface="Gotham Book" panose="02000604040000020004" pitchFamily="50" charset="0"/>
              </a:defRPr>
            </a:lvl3pPr>
            <a:lvl4pPr algn="l">
              <a:buClr>
                <a:schemeClr val="accent1"/>
              </a:buClr>
              <a:defRPr sz="3600" b="0" i="0">
                <a:solidFill>
                  <a:schemeClr val="tx1"/>
                </a:solidFill>
                <a:latin typeface="+mn-lt"/>
                <a:ea typeface="Gotham Book" panose="02000604040000020004" pitchFamily="50" charset="0"/>
                <a:cs typeface="Gotham Book" panose="02000604040000020004" pitchFamily="50" charset="0"/>
              </a:defRPr>
            </a:lvl4pPr>
            <a:lvl5pPr marL="2057350" indent="-411948" algn="l">
              <a:buClr>
                <a:schemeClr val="accent1"/>
              </a:buClr>
              <a:buSzPct val="85000"/>
              <a:buFont typeface="MyriadPro-Semibold" charset="0"/>
              <a:buChar char="–"/>
              <a:defRPr sz="3600" b="0" i="0">
                <a:solidFill>
                  <a:schemeClr val="tx1"/>
                </a:solidFill>
                <a:latin typeface="+mn-lt"/>
                <a:ea typeface="Gotham Book" panose="02000604040000020004" pitchFamily="50" charset="0"/>
                <a:cs typeface="Gotham Book" panose="02000604040000020004" pitchFamily="50" charset="0"/>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Add bullet points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hasCustomPrompt="1"/>
          </p:nvPr>
        </p:nvSpPr>
        <p:spPr>
          <a:xfrm>
            <a:off x="1115674" y="2930883"/>
            <a:ext cx="4721900" cy="4108563"/>
          </a:xfrm>
          <a:prstGeom prst="rect">
            <a:avLst/>
          </a:prstGeom>
        </p:spPr>
        <p:txBody>
          <a:bodyPr anchor="ctr" anchorCtr="0">
            <a:normAutofit/>
          </a:bodyPr>
          <a:lstStyle>
            <a:lvl1pPr marL="0" indent="0" algn="ctr">
              <a:buNone/>
              <a:defRPr sz="4800" baseline="0">
                <a:solidFill>
                  <a:schemeClr val="bg1"/>
                </a:solidFill>
                <a:latin typeface="+mj-lt"/>
              </a:defRPr>
            </a:lvl1pPr>
            <a:lvl2pPr marL="445610" indent="0" algn="ctr">
              <a:buNone/>
              <a:defRPr sz="5400">
                <a:latin typeface="+mj-lt"/>
              </a:defRPr>
            </a:lvl2pPr>
            <a:lvl3pPr marL="894264" indent="0" algn="ctr">
              <a:buNone/>
              <a:defRPr sz="5400">
                <a:latin typeface="+mj-lt"/>
              </a:defRPr>
            </a:lvl3pPr>
            <a:lvl4pPr marL="1323975" indent="0" algn="ctr">
              <a:buNone/>
              <a:defRPr sz="5400">
                <a:latin typeface="+mj-lt"/>
              </a:defRPr>
            </a:lvl4pPr>
            <a:lvl5pPr marL="1645443" indent="0" algn="ctr">
              <a:buNone/>
              <a:defRPr sz="5400">
                <a:latin typeface="+mj-lt"/>
              </a:defRPr>
            </a:lvl5pPr>
          </a:lstStyle>
          <a:p>
            <a:pPr lvl="0"/>
            <a:r>
              <a:rPr lang="en-US" dirty="0"/>
              <a:t>Slide Title Goes Here and Here</a:t>
            </a:r>
          </a:p>
        </p:txBody>
      </p:sp>
      <p:sp>
        <p:nvSpPr>
          <p:cNvPr id="2" name="TextBox 1">
            <a:extLst>
              <a:ext uri="{FF2B5EF4-FFF2-40B4-BE49-F238E27FC236}">
                <a16:creationId xmlns:a16="http://schemas.microsoft.com/office/drawing/2014/main" id="{11DD0FE6-36C7-E84B-9243-5FFE8E977184}"/>
              </a:ext>
            </a:extLst>
          </p:cNvPr>
          <p:cNvSpPr txBox="1"/>
          <p:nvPr userDrawn="1"/>
        </p:nvSpPr>
        <p:spPr>
          <a:xfrm>
            <a:off x="0" y="-524933"/>
            <a:ext cx="6079067" cy="343725"/>
          </a:xfrm>
          <a:prstGeom prst="rect">
            <a:avLst/>
          </a:prstGeom>
        </p:spPr>
        <p:txBody>
          <a:bodyPr vert="horz" wrap="square" lIns="0" tIns="32970" rIns="65939" bIns="32970" rtlCol="0" anchor="t"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2400" b="0" i="0" u="none" strike="noStrike" kern="1200" cap="none" spc="0" normalizeH="0" baseline="0" noProof="0" dirty="0">
                <a:ln>
                  <a:noFill/>
                </a:ln>
                <a:solidFill>
                  <a:schemeClr val="accent3"/>
                </a:solidFill>
                <a:effectLst/>
                <a:uLnTx/>
                <a:uFillTx/>
                <a:latin typeface="+mn-lt"/>
                <a:ea typeface="PS TT Commons" charset="0"/>
                <a:cs typeface="PS TT Commons" charset="0"/>
              </a:rPr>
              <a:t>Text animations are pre-built into this slide</a:t>
            </a: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2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pic or Intro with Heart">
    <p:bg>
      <p:bgPr>
        <a:solidFill>
          <a:schemeClr val="accent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7004050" y="2713808"/>
            <a:ext cx="9340850" cy="1845492"/>
          </a:xfrm>
          <a:prstGeom prst="rect">
            <a:avLst/>
          </a:prstGeom>
        </p:spPr>
        <p:txBody>
          <a:bodyPr anchor="b">
            <a:noAutofit/>
          </a:bodyPr>
          <a:lstStyle>
            <a:lvl1pPr>
              <a:defRPr sz="6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Topic or Title Introduction</a:t>
            </a:r>
          </a:p>
        </p:txBody>
      </p:sp>
      <p:sp>
        <p:nvSpPr>
          <p:cNvPr id="5" name="Text Placeholder 7"/>
          <p:cNvSpPr>
            <a:spLocks noGrp="1"/>
          </p:cNvSpPr>
          <p:nvPr>
            <p:ph type="body" sz="quarter" idx="13" hasCustomPrompt="1"/>
          </p:nvPr>
        </p:nvSpPr>
        <p:spPr>
          <a:xfrm>
            <a:off x="7004049" y="4952309"/>
            <a:ext cx="8902701" cy="3103120"/>
          </a:xfrm>
          <a:prstGeom prst="rect">
            <a:avLst/>
          </a:prstGeom>
        </p:spPr>
        <p:txBody>
          <a:bodyPr anchor="t">
            <a:normAutofit/>
          </a:bodyPr>
          <a:lstStyle>
            <a:lvl1pPr algn="l">
              <a:lnSpc>
                <a:spcPts val="4240"/>
              </a:lnSpc>
              <a:defRPr sz="3200" b="0" i="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Add a short blurb here. This is an intro slide to introduce a new idea or section. Stick to a few sentences and keep it concise. Five lines maximum can go here and here and here.  More text can go here if needed.</a:t>
            </a:r>
          </a:p>
        </p:txBody>
      </p:sp>
      <p:pic>
        <p:nvPicPr>
          <p:cNvPr id="7" name="Picture 6">
            <a:extLst>
              <a:ext uri="{FF2B5EF4-FFF2-40B4-BE49-F238E27FC236}">
                <a16:creationId xmlns:a16="http://schemas.microsoft.com/office/drawing/2014/main" id="{D3079623-7C12-C64C-89AB-ECB8487732F4}"/>
              </a:ext>
            </a:extLst>
          </p:cNvPr>
          <p:cNvPicPr>
            <a:picLocks noChangeAspect="1"/>
          </p:cNvPicPr>
          <p:nvPr userDrawn="1"/>
        </p:nvPicPr>
        <p:blipFill>
          <a:blip r:embed="rId2"/>
          <a:stretch>
            <a:fillRect/>
          </a:stretch>
        </p:blipFill>
        <p:spPr>
          <a:xfrm>
            <a:off x="-943941" y="882170"/>
            <a:ext cx="6650382" cy="5914479"/>
          </a:xfrm>
          <a:prstGeom prst="rect">
            <a:avLst/>
          </a:prstGeom>
        </p:spPr>
      </p:pic>
      <p:sp>
        <p:nvSpPr>
          <p:cNvPr id="10" name="TextBox 9">
            <a:extLst>
              <a:ext uri="{FF2B5EF4-FFF2-40B4-BE49-F238E27FC236}">
                <a16:creationId xmlns:a16="http://schemas.microsoft.com/office/drawing/2014/main" id="{AA25D75C-601A-A24D-9B49-0A25093A872F}"/>
              </a:ext>
            </a:extLst>
          </p:cNvPr>
          <p:cNvSpPr txBox="1"/>
          <p:nvPr userDrawn="1"/>
        </p:nvSpPr>
        <p:spPr>
          <a:xfrm>
            <a:off x="0" y="-524933"/>
            <a:ext cx="6079067" cy="343725"/>
          </a:xfrm>
          <a:prstGeom prst="rect">
            <a:avLst/>
          </a:prstGeom>
        </p:spPr>
        <p:txBody>
          <a:bodyPr vert="horz" wrap="square" lIns="0" tIns="32970" rIns="65939" bIns="32970" rtlCol="0" anchor="t"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2400" b="0" i="0" u="none" strike="noStrike" kern="1200" cap="none" spc="0" normalizeH="0" baseline="0" noProof="0" dirty="0">
                <a:ln>
                  <a:noFill/>
                </a:ln>
                <a:solidFill>
                  <a:schemeClr val="accent3"/>
                </a:solidFill>
                <a:effectLst/>
                <a:uLnTx/>
                <a:uFillTx/>
                <a:latin typeface="+mn-lt"/>
                <a:ea typeface="PS TT Commons" charset="0"/>
                <a:cs typeface="PS TT Commons" charset="0"/>
              </a:rPr>
              <a:t>This slide has pre-built animation.</a:t>
            </a:r>
          </a:p>
        </p:txBody>
      </p:sp>
    </p:spTree>
    <p:extLst>
      <p:ext uri="{BB962C8B-B14F-4D97-AF65-F5344CB8AC3E}">
        <p14:creationId xmlns:p14="http://schemas.microsoft.com/office/powerpoint/2010/main" val="188399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10"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pic or Intro with Hospital">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1663341" y="5992498"/>
            <a:ext cx="14961326" cy="1114424"/>
          </a:xfrm>
          <a:prstGeom prst="rect">
            <a:avLst/>
          </a:prstGeom>
        </p:spPr>
        <p:txBody>
          <a:bodyPr anchor="ctr">
            <a:normAutofit/>
          </a:bodyPr>
          <a:lstStyle>
            <a:lvl1pPr algn="ctr">
              <a:defRPr sz="6000" b="0" i="0">
                <a:solidFill>
                  <a:schemeClr val="tx1"/>
                </a:solidFill>
                <a:latin typeface="+mj-lt"/>
                <a:ea typeface="Calibri" panose="020F0502020204030204" pitchFamily="34" charset="0"/>
                <a:cs typeface="Calibri" panose="020F0502020204030204" pitchFamily="34" charset="0"/>
              </a:defRPr>
            </a:lvl1pPr>
          </a:lstStyle>
          <a:p>
            <a:pPr lvl="0"/>
            <a:r>
              <a:rPr lang="en-US" dirty="0"/>
              <a:t>Topic or Title Introduction</a:t>
            </a:r>
          </a:p>
        </p:txBody>
      </p:sp>
      <p:sp>
        <p:nvSpPr>
          <p:cNvPr id="8" name="Text Placeholder 7"/>
          <p:cNvSpPr>
            <a:spLocks noGrp="1"/>
          </p:cNvSpPr>
          <p:nvPr>
            <p:ph type="body" sz="quarter" idx="12" hasCustomPrompt="1"/>
          </p:nvPr>
        </p:nvSpPr>
        <p:spPr>
          <a:xfrm>
            <a:off x="3300547" y="7245353"/>
            <a:ext cx="11686910" cy="1949450"/>
          </a:xfrm>
          <a:prstGeom prst="rect">
            <a:avLst/>
          </a:prstGeom>
        </p:spPr>
        <p:txBody>
          <a:bodyPr anchor="t">
            <a:normAutofit/>
          </a:bodyPr>
          <a:lstStyle>
            <a:lvl1pPr algn="ctr">
              <a:lnSpc>
                <a:spcPts val="4240"/>
              </a:lnSpc>
              <a:defRPr sz="3200" b="0" i="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Add a short blurb here. This is an intro slide to introduce a new idea or section. Stick to a few sentences and keep it concise. Three lines maximum can go here and here and here.</a:t>
            </a:r>
          </a:p>
        </p:txBody>
      </p:sp>
      <p:pic>
        <p:nvPicPr>
          <p:cNvPr id="3" name="Picture 2">
            <a:extLst>
              <a:ext uri="{FF2B5EF4-FFF2-40B4-BE49-F238E27FC236}">
                <a16:creationId xmlns:a16="http://schemas.microsoft.com/office/drawing/2014/main" id="{4BA77CEE-A28F-0343-B033-FEF57EF3AA3C}"/>
              </a:ext>
            </a:extLst>
          </p:cNvPr>
          <p:cNvPicPr>
            <a:picLocks noChangeAspect="1"/>
          </p:cNvPicPr>
          <p:nvPr userDrawn="1"/>
        </p:nvPicPr>
        <p:blipFill>
          <a:blip r:embed="rId2"/>
          <a:stretch>
            <a:fillRect/>
          </a:stretch>
        </p:blipFill>
        <p:spPr>
          <a:xfrm>
            <a:off x="7324311" y="1657180"/>
            <a:ext cx="3639378" cy="3486320"/>
          </a:xfrm>
          <a:prstGeom prst="rect">
            <a:avLst/>
          </a:prstGeom>
        </p:spPr>
      </p:pic>
    </p:spTree>
    <p:extLst>
      <p:ext uri="{BB962C8B-B14F-4D97-AF65-F5344CB8AC3E}">
        <p14:creationId xmlns:p14="http://schemas.microsoft.com/office/powerpoint/2010/main" val="1389269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Blurbs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Two Blurbs with Images</a:t>
            </a:r>
          </a:p>
        </p:txBody>
      </p:sp>
      <p:sp>
        <p:nvSpPr>
          <p:cNvPr id="4" name="Text Placeholder 3"/>
          <p:cNvSpPr>
            <a:spLocks noGrp="1"/>
          </p:cNvSpPr>
          <p:nvPr>
            <p:ph type="body" sz="quarter" idx="14" hasCustomPrompt="1"/>
          </p:nvPr>
        </p:nvSpPr>
        <p:spPr>
          <a:xfrm>
            <a:off x="1257304" y="7246621"/>
            <a:ext cx="7555772" cy="1783080"/>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description text on these lines. Keep it short. Three lines maximum text here and here and here. </a:t>
            </a:r>
          </a:p>
        </p:txBody>
      </p:sp>
      <p:sp>
        <p:nvSpPr>
          <p:cNvPr id="9" name="Text Placeholder 3"/>
          <p:cNvSpPr>
            <a:spLocks noGrp="1"/>
          </p:cNvSpPr>
          <p:nvPr>
            <p:ph type="body" sz="quarter" idx="16" hasCustomPrompt="1"/>
          </p:nvPr>
        </p:nvSpPr>
        <p:spPr>
          <a:xfrm>
            <a:off x="9474930" y="7246621"/>
            <a:ext cx="7555772" cy="1783080"/>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description text on these lines. Keep it short. Three lines maximum text here and here and here. </a:t>
            </a:r>
          </a:p>
        </p:txBody>
      </p:sp>
      <p:sp>
        <p:nvSpPr>
          <p:cNvPr id="8" name="Text Placeholder 3">
            <a:extLst>
              <a:ext uri="{FF2B5EF4-FFF2-40B4-BE49-F238E27FC236}">
                <a16:creationId xmlns:a16="http://schemas.microsoft.com/office/drawing/2014/main" id="{E06D99E2-E20C-9F4A-990A-D8C4F74BC35C}"/>
              </a:ext>
            </a:extLst>
          </p:cNvPr>
          <p:cNvSpPr>
            <a:spLocks noGrp="1"/>
          </p:cNvSpPr>
          <p:nvPr>
            <p:ph type="body" sz="quarter" idx="24" hasCustomPrompt="1"/>
          </p:nvPr>
        </p:nvSpPr>
        <p:spPr>
          <a:xfrm>
            <a:off x="1257297" y="6619512"/>
            <a:ext cx="7555771" cy="510042"/>
          </a:xfrm>
          <a:prstGeom prst="rect">
            <a:avLst/>
          </a:prstGeom>
        </p:spPr>
        <p:txBody>
          <a:bodyPr lIns="0" anchor="ctr">
            <a:noAutofit/>
          </a:bodyPr>
          <a:lstStyle>
            <a:lvl1pPr algn="ctr">
              <a:defRPr sz="3400" b="1" i="0">
                <a:solidFill>
                  <a:schemeClr val="accent1"/>
                </a:solidFill>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10" name="Text Placeholder 3">
            <a:extLst>
              <a:ext uri="{FF2B5EF4-FFF2-40B4-BE49-F238E27FC236}">
                <a16:creationId xmlns:a16="http://schemas.microsoft.com/office/drawing/2014/main" id="{43D7E828-DAF1-5143-9FB1-44026D04440F}"/>
              </a:ext>
            </a:extLst>
          </p:cNvPr>
          <p:cNvSpPr>
            <a:spLocks noGrp="1"/>
          </p:cNvSpPr>
          <p:nvPr>
            <p:ph type="body" sz="quarter" idx="25" hasCustomPrompt="1"/>
          </p:nvPr>
        </p:nvSpPr>
        <p:spPr>
          <a:xfrm>
            <a:off x="9486897" y="6619512"/>
            <a:ext cx="7555771" cy="510042"/>
          </a:xfrm>
          <a:prstGeom prst="rect">
            <a:avLst/>
          </a:prstGeom>
        </p:spPr>
        <p:txBody>
          <a:bodyPr lIns="0" anchor="ctr">
            <a:noAutofit/>
          </a:bodyPr>
          <a:lstStyle>
            <a:lvl1pPr algn="ctr">
              <a:defRPr sz="3400" b="1" i="0">
                <a:solidFill>
                  <a:schemeClr val="accent1"/>
                </a:solidFill>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14" name="Content Placeholder 13">
            <a:extLst>
              <a:ext uri="{FF2B5EF4-FFF2-40B4-BE49-F238E27FC236}">
                <a16:creationId xmlns:a16="http://schemas.microsoft.com/office/drawing/2014/main" id="{7B03D83D-6ECF-5E4E-A2FB-F9A5BDA51672}"/>
              </a:ext>
            </a:extLst>
          </p:cNvPr>
          <p:cNvSpPr>
            <a:spLocks noGrp="1"/>
          </p:cNvSpPr>
          <p:nvPr>
            <p:ph sz="quarter" idx="26" hasCustomPrompt="1"/>
          </p:nvPr>
        </p:nvSpPr>
        <p:spPr>
          <a:xfrm>
            <a:off x="1257300" y="2270125"/>
            <a:ext cx="7556500" cy="4105275"/>
          </a:xfrm>
          <a:prstGeom prst="rect">
            <a:avLst/>
          </a:prstGeom>
        </p:spPr>
        <p:txBody>
          <a:bodyPr anchor="ctr"/>
          <a:lstStyle>
            <a:lvl1pPr algn="ctr">
              <a:defRPr sz="3300" b="0"/>
            </a:lvl1pPr>
          </a:lstStyle>
          <a:p>
            <a:pPr lvl="0"/>
            <a:r>
              <a:rPr lang="en-US" dirty="0"/>
              <a:t>To add image or icon, click the </a:t>
            </a:r>
            <a:br>
              <a:rPr lang="en-US" dirty="0"/>
            </a:br>
            <a:r>
              <a:rPr lang="en-US" dirty="0"/>
              <a:t>image icon or click box then paste</a:t>
            </a:r>
          </a:p>
        </p:txBody>
      </p:sp>
      <p:sp>
        <p:nvSpPr>
          <p:cNvPr id="15" name="Content Placeholder 13">
            <a:extLst>
              <a:ext uri="{FF2B5EF4-FFF2-40B4-BE49-F238E27FC236}">
                <a16:creationId xmlns:a16="http://schemas.microsoft.com/office/drawing/2014/main" id="{FC9D0937-4A17-3A42-966D-E0FE623F33E7}"/>
              </a:ext>
            </a:extLst>
          </p:cNvPr>
          <p:cNvSpPr>
            <a:spLocks noGrp="1"/>
          </p:cNvSpPr>
          <p:nvPr>
            <p:ph sz="quarter" idx="27" hasCustomPrompt="1"/>
          </p:nvPr>
        </p:nvSpPr>
        <p:spPr>
          <a:xfrm>
            <a:off x="9486900" y="2270125"/>
            <a:ext cx="7556500" cy="4105275"/>
          </a:xfrm>
          <a:prstGeom prst="rect">
            <a:avLst/>
          </a:prstGeom>
        </p:spPr>
        <p:txBody>
          <a:bodyPr anchor="ctr"/>
          <a:lstStyle>
            <a:lvl1pPr algn="ctr">
              <a:defRPr sz="3300" b="0"/>
            </a:lvl1pPr>
          </a:lstStyle>
          <a:p>
            <a:pPr lvl="0"/>
            <a:r>
              <a:rPr lang="en-US" dirty="0"/>
              <a:t>To add image or icon, click the </a:t>
            </a:r>
            <a:br>
              <a:rPr lang="en-US" dirty="0"/>
            </a:br>
            <a:r>
              <a:rPr lang="en-US" dirty="0"/>
              <a:t>image icon or click box then paste</a:t>
            </a:r>
          </a:p>
        </p:txBody>
      </p:sp>
    </p:spTree>
    <p:extLst>
      <p:ext uri="{BB962C8B-B14F-4D97-AF65-F5344CB8AC3E}">
        <p14:creationId xmlns:p14="http://schemas.microsoft.com/office/powerpoint/2010/main" val="623167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Blurbs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Three Blurbs with Images</a:t>
            </a:r>
          </a:p>
        </p:txBody>
      </p:sp>
      <p:sp>
        <p:nvSpPr>
          <p:cNvPr id="4" name="Text Placeholder 3"/>
          <p:cNvSpPr>
            <a:spLocks noGrp="1"/>
          </p:cNvSpPr>
          <p:nvPr>
            <p:ph type="body" sz="quarter" idx="14" hasCustomPrompt="1"/>
          </p:nvPr>
        </p:nvSpPr>
        <p:spPr>
          <a:xfrm>
            <a:off x="1257303" y="6451076"/>
            <a:ext cx="4978038" cy="2482782"/>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0" name="Text Placeholder 3"/>
          <p:cNvSpPr>
            <a:spLocks noGrp="1"/>
          </p:cNvSpPr>
          <p:nvPr>
            <p:ph type="body" sz="quarter" idx="16" hasCustomPrompt="1"/>
          </p:nvPr>
        </p:nvSpPr>
        <p:spPr>
          <a:xfrm>
            <a:off x="12052665" y="6451076"/>
            <a:ext cx="4978038" cy="2482782"/>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2" name="Text Placeholder 3"/>
          <p:cNvSpPr>
            <a:spLocks noGrp="1"/>
          </p:cNvSpPr>
          <p:nvPr>
            <p:ph type="body" sz="quarter" idx="18" hasCustomPrompt="1"/>
          </p:nvPr>
        </p:nvSpPr>
        <p:spPr>
          <a:xfrm>
            <a:off x="6654983" y="6451076"/>
            <a:ext cx="4978038" cy="2482782"/>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3" name="Content Placeholder 13">
            <a:extLst>
              <a:ext uri="{FF2B5EF4-FFF2-40B4-BE49-F238E27FC236}">
                <a16:creationId xmlns:a16="http://schemas.microsoft.com/office/drawing/2014/main" id="{A328F6EA-08EF-164C-BE8C-CF9A99A770B9}"/>
              </a:ext>
            </a:extLst>
          </p:cNvPr>
          <p:cNvSpPr>
            <a:spLocks noGrp="1"/>
          </p:cNvSpPr>
          <p:nvPr>
            <p:ph sz="quarter" idx="26" hasCustomPrompt="1"/>
          </p:nvPr>
        </p:nvSpPr>
        <p:spPr>
          <a:xfrm>
            <a:off x="1257300" y="2442752"/>
            <a:ext cx="4978037" cy="3657601"/>
          </a:xfrm>
          <a:prstGeom prst="rect">
            <a:avLst/>
          </a:prstGeom>
        </p:spPr>
        <p:txBody>
          <a:bodyPr anchor="ctr"/>
          <a:lstStyle>
            <a:lvl1pPr algn="ctr">
              <a:defRPr sz="2800" b="0"/>
            </a:lvl1pPr>
          </a:lstStyle>
          <a:p>
            <a:pPr lvl="0"/>
            <a:r>
              <a:rPr lang="en-US" dirty="0"/>
              <a:t>To add image or icon, click the image icon or click box then paste</a:t>
            </a:r>
          </a:p>
        </p:txBody>
      </p:sp>
      <p:sp>
        <p:nvSpPr>
          <p:cNvPr id="14" name="Content Placeholder 13">
            <a:extLst>
              <a:ext uri="{FF2B5EF4-FFF2-40B4-BE49-F238E27FC236}">
                <a16:creationId xmlns:a16="http://schemas.microsoft.com/office/drawing/2014/main" id="{C1236646-BEB7-D643-9386-0CE8D6E1F1B9}"/>
              </a:ext>
            </a:extLst>
          </p:cNvPr>
          <p:cNvSpPr>
            <a:spLocks noGrp="1"/>
          </p:cNvSpPr>
          <p:nvPr>
            <p:ph sz="quarter" idx="27" hasCustomPrompt="1"/>
          </p:nvPr>
        </p:nvSpPr>
        <p:spPr>
          <a:xfrm>
            <a:off x="6675966" y="2442752"/>
            <a:ext cx="4978037" cy="3657601"/>
          </a:xfrm>
          <a:prstGeom prst="rect">
            <a:avLst/>
          </a:prstGeom>
        </p:spPr>
        <p:txBody>
          <a:bodyPr anchor="ctr"/>
          <a:lstStyle>
            <a:lvl1pPr algn="ctr">
              <a:defRPr sz="2800" b="0"/>
            </a:lvl1pPr>
          </a:lstStyle>
          <a:p>
            <a:pPr lvl="0"/>
            <a:r>
              <a:rPr lang="en-US" dirty="0"/>
              <a:t>To add image or icon, click the image icon or click box then paste</a:t>
            </a:r>
          </a:p>
        </p:txBody>
      </p:sp>
      <p:sp>
        <p:nvSpPr>
          <p:cNvPr id="15" name="Content Placeholder 13">
            <a:extLst>
              <a:ext uri="{FF2B5EF4-FFF2-40B4-BE49-F238E27FC236}">
                <a16:creationId xmlns:a16="http://schemas.microsoft.com/office/drawing/2014/main" id="{52B83392-A4CA-6C41-A49C-9B399BF34D90}"/>
              </a:ext>
            </a:extLst>
          </p:cNvPr>
          <p:cNvSpPr>
            <a:spLocks noGrp="1"/>
          </p:cNvSpPr>
          <p:nvPr>
            <p:ph sz="quarter" idx="28" hasCustomPrompt="1"/>
          </p:nvPr>
        </p:nvSpPr>
        <p:spPr>
          <a:xfrm>
            <a:off x="12009966" y="2442752"/>
            <a:ext cx="4978037" cy="3657601"/>
          </a:xfrm>
          <a:prstGeom prst="rect">
            <a:avLst/>
          </a:prstGeom>
        </p:spPr>
        <p:txBody>
          <a:bodyPr anchor="ctr"/>
          <a:lstStyle>
            <a:lvl1pPr algn="ctr">
              <a:defRPr sz="2800" b="0"/>
            </a:lvl1pPr>
          </a:lstStyle>
          <a:p>
            <a:pPr lvl="0"/>
            <a:r>
              <a:rPr lang="en-US" dirty="0"/>
              <a:t>To add image or icon, click the image icon or click box then paste</a:t>
            </a:r>
          </a:p>
        </p:txBody>
      </p:sp>
    </p:spTree>
    <p:extLst>
      <p:ext uri="{BB962C8B-B14F-4D97-AF65-F5344CB8AC3E}">
        <p14:creationId xmlns:p14="http://schemas.microsoft.com/office/powerpoint/2010/main" val="2000586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hort Description and Three Blurb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Short Description and Three Blurbs</a:t>
            </a:r>
          </a:p>
        </p:txBody>
      </p:sp>
      <p:sp>
        <p:nvSpPr>
          <p:cNvPr id="12" name="Text Placeholder 3"/>
          <p:cNvSpPr>
            <a:spLocks noGrp="1"/>
          </p:cNvSpPr>
          <p:nvPr>
            <p:ph type="body" sz="quarter" idx="24" hasCustomPrompt="1"/>
          </p:nvPr>
        </p:nvSpPr>
        <p:spPr>
          <a:xfrm>
            <a:off x="1257300" y="7056312"/>
            <a:ext cx="4786448" cy="510042"/>
          </a:xfrm>
          <a:prstGeom prst="rect">
            <a:avLst/>
          </a:prstGeom>
        </p:spPr>
        <p:txBody>
          <a:bodyPr lIns="0" anchor="ctr">
            <a:noAutofit/>
          </a:bodyPr>
          <a:lstStyle>
            <a:lvl1pPr algn="ctr">
              <a:defRPr sz="3400" b="1" i="0">
                <a:solidFill>
                  <a:schemeClr val="accent1"/>
                </a:solidFill>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13" name="Content Placeholder 16"/>
          <p:cNvSpPr>
            <a:spLocks noGrp="1"/>
          </p:cNvSpPr>
          <p:nvPr>
            <p:ph sz="quarter" idx="25" hasCustomPrompt="1"/>
          </p:nvPr>
        </p:nvSpPr>
        <p:spPr>
          <a:xfrm>
            <a:off x="1257300" y="3820886"/>
            <a:ext cx="4786448" cy="3054627"/>
          </a:xfrm>
          <a:prstGeom prst="rect">
            <a:avLst/>
          </a:prstGeom>
        </p:spPr>
        <p:txBody>
          <a:bodyPr anchor="ctr">
            <a:normAutofit/>
          </a:bodyPr>
          <a:lstStyle>
            <a:lvl1pPr algn="ctr">
              <a:defRPr sz="3000">
                <a:latin typeface="+mj-lt"/>
              </a:defRPr>
            </a:lvl1pPr>
          </a:lstStyle>
          <a:p>
            <a:pPr lvl="0"/>
            <a:r>
              <a:rPr lang="en-US"/>
              <a:t>Click image icon</a:t>
            </a:r>
          </a:p>
        </p:txBody>
      </p:sp>
      <p:sp>
        <p:nvSpPr>
          <p:cNvPr id="14" name="Text Placeholder 3"/>
          <p:cNvSpPr>
            <a:spLocks noGrp="1"/>
          </p:cNvSpPr>
          <p:nvPr>
            <p:ph type="body" sz="quarter" idx="26" hasCustomPrompt="1"/>
          </p:nvPr>
        </p:nvSpPr>
        <p:spPr>
          <a:xfrm>
            <a:off x="1257300" y="7747153"/>
            <a:ext cx="4786448" cy="1169804"/>
          </a:xfrm>
          <a:prstGeom prst="rect">
            <a:avLst/>
          </a:prstGeom>
        </p:spPr>
        <p:txBody>
          <a:bodyPr lIns="0" anchor="t">
            <a:normAutofit/>
          </a:bodyPr>
          <a:lstStyle>
            <a:lvl1pPr algn="ctr">
              <a:defRPr sz="3000" b="0" i="0">
                <a:solidFill>
                  <a:schemeClr val="tx1"/>
                </a:solidFill>
                <a:latin typeface="+mn-lt"/>
                <a:ea typeface="Calibri" panose="020F0502020204030204" pitchFamily="34" charset="0"/>
                <a:cs typeface="Calibri" panose="020F0502020204030204" pitchFamily="34" charset="0"/>
              </a:defRPr>
            </a:lvl1pPr>
          </a:lstStyle>
          <a:p>
            <a:pPr lvl="0"/>
            <a:r>
              <a:rPr lang="en-US" dirty="0"/>
              <a:t>Add description text on these lines. Keep it short.</a:t>
            </a:r>
          </a:p>
        </p:txBody>
      </p:sp>
      <p:sp>
        <p:nvSpPr>
          <p:cNvPr id="18" name="Text Placeholder 3"/>
          <p:cNvSpPr>
            <a:spLocks noGrp="1"/>
          </p:cNvSpPr>
          <p:nvPr>
            <p:ph type="body" sz="quarter" idx="27" hasCustomPrompt="1"/>
          </p:nvPr>
        </p:nvSpPr>
        <p:spPr>
          <a:xfrm>
            <a:off x="12244254" y="7056312"/>
            <a:ext cx="4786448" cy="510042"/>
          </a:xfrm>
          <a:prstGeom prst="rect">
            <a:avLst/>
          </a:prstGeom>
        </p:spPr>
        <p:txBody>
          <a:bodyPr lIns="0" anchor="ctr">
            <a:noAutofit/>
          </a:bodyPr>
          <a:lstStyle>
            <a:lvl1pPr algn="ctr">
              <a:defRPr sz="3400" b="1" i="0">
                <a:solidFill>
                  <a:schemeClr val="accent1"/>
                </a:solidFill>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19" name="Content Placeholder 16"/>
          <p:cNvSpPr>
            <a:spLocks noGrp="1"/>
          </p:cNvSpPr>
          <p:nvPr>
            <p:ph sz="quarter" idx="28" hasCustomPrompt="1"/>
          </p:nvPr>
        </p:nvSpPr>
        <p:spPr>
          <a:xfrm>
            <a:off x="12244254" y="3820886"/>
            <a:ext cx="4786446" cy="3054627"/>
          </a:xfrm>
          <a:prstGeom prst="rect">
            <a:avLst/>
          </a:prstGeom>
        </p:spPr>
        <p:txBody>
          <a:bodyPr anchor="ctr">
            <a:normAutofit/>
          </a:bodyPr>
          <a:lstStyle>
            <a:lvl1pPr algn="ctr">
              <a:defRPr sz="3000">
                <a:latin typeface="+mj-lt"/>
              </a:defRPr>
            </a:lvl1pPr>
          </a:lstStyle>
          <a:p>
            <a:pPr lvl="0"/>
            <a:r>
              <a:rPr lang="en-US"/>
              <a:t>Click image icon</a:t>
            </a:r>
          </a:p>
        </p:txBody>
      </p:sp>
      <p:sp>
        <p:nvSpPr>
          <p:cNvPr id="20" name="Text Placeholder 3"/>
          <p:cNvSpPr>
            <a:spLocks noGrp="1"/>
          </p:cNvSpPr>
          <p:nvPr>
            <p:ph type="body" sz="quarter" idx="29" hasCustomPrompt="1"/>
          </p:nvPr>
        </p:nvSpPr>
        <p:spPr>
          <a:xfrm>
            <a:off x="12244254" y="7747153"/>
            <a:ext cx="4786448" cy="1169804"/>
          </a:xfrm>
          <a:prstGeom prst="rect">
            <a:avLst/>
          </a:prstGeom>
        </p:spPr>
        <p:txBody>
          <a:bodyPr lIns="0" anchor="t">
            <a:normAutofit/>
          </a:bodyPr>
          <a:lstStyle>
            <a:lvl1pPr algn="ctr">
              <a:defRPr sz="3000" b="0" i="0">
                <a:solidFill>
                  <a:schemeClr val="tx1"/>
                </a:solidFill>
                <a:latin typeface="+mn-lt"/>
                <a:ea typeface="Calibri" panose="020F0502020204030204" pitchFamily="34" charset="0"/>
                <a:cs typeface="Calibri" panose="020F0502020204030204" pitchFamily="34" charset="0"/>
              </a:defRPr>
            </a:lvl1pPr>
          </a:lstStyle>
          <a:p>
            <a:pPr lvl="0"/>
            <a:r>
              <a:rPr lang="en-US" dirty="0"/>
              <a:t>Add description text on these lines. Keep it short. </a:t>
            </a:r>
          </a:p>
        </p:txBody>
      </p:sp>
      <p:sp>
        <p:nvSpPr>
          <p:cNvPr id="21" name="Text Placeholder 3"/>
          <p:cNvSpPr>
            <a:spLocks noGrp="1"/>
          </p:cNvSpPr>
          <p:nvPr>
            <p:ph type="body" sz="quarter" idx="30" hasCustomPrompt="1"/>
          </p:nvPr>
        </p:nvSpPr>
        <p:spPr>
          <a:xfrm>
            <a:off x="6750778" y="7056312"/>
            <a:ext cx="4786448" cy="510042"/>
          </a:xfrm>
          <a:prstGeom prst="rect">
            <a:avLst/>
          </a:prstGeom>
        </p:spPr>
        <p:txBody>
          <a:bodyPr lIns="0" anchor="ctr">
            <a:noAutofit/>
          </a:bodyPr>
          <a:lstStyle>
            <a:lvl1pPr algn="ctr">
              <a:defRPr sz="3400" b="1" i="0">
                <a:solidFill>
                  <a:schemeClr val="accent1"/>
                </a:solidFill>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22" name="Content Placeholder 16"/>
          <p:cNvSpPr>
            <a:spLocks noGrp="1"/>
          </p:cNvSpPr>
          <p:nvPr>
            <p:ph sz="quarter" idx="31" hasCustomPrompt="1"/>
          </p:nvPr>
        </p:nvSpPr>
        <p:spPr>
          <a:xfrm>
            <a:off x="6750778" y="3820886"/>
            <a:ext cx="4786448" cy="3054627"/>
          </a:xfrm>
          <a:prstGeom prst="rect">
            <a:avLst/>
          </a:prstGeom>
        </p:spPr>
        <p:txBody>
          <a:bodyPr anchor="ctr">
            <a:normAutofit/>
          </a:bodyPr>
          <a:lstStyle>
            <a:lvl1pPr algn="ctr">
              <a:defRPr sz="3000">
                <a:latin typeface="+mj-lt"/>
              </a:defRPr>
            </a:lvl1pPr>
          </a:lstStyle>
          <a:p>
            <a:pPr lvl="0"/>
            <a:r>
              <a:rPr lang="en-US"/>
              <a:t>Click image icon</a:t>
            </a:r>
          </a:p>
        </p:txBody>
      </p:sp>
      <p:sp>
        <p:nvSpPr>
          <p:cNvPr id="23" name="Text Placeholder 3"/>
          <p:cNvSpPr>
            <a:spLocks noGrp="1"/>
          </p:cNvSpPr>
          <p:nvPr>
            <p:ph type="body" sz="quarter" idx="32" hasCustomPrompt="1"/>
          </p:nvPr>
        </p:nvSpPr>
        <p:spPr>
          <a:xfrm>
            <a:off x="6750778" y="7747153"/>
            <a:ext cx="4786448" cy="1169804"/>
          </a:xfrm>
          <a:prstGeom prst="rect">
            <a:avLst/>
          </a:prstGeom>
        </p:spPr>
        <p:txBody>
          <a:bodyPr lIns="0" anchor="t">
            <a:normAutofit/>
          </a:bodyPr>
          <a:lstStyle>
            <a:lvl1pPr algn="ctr">
              <a:defRPr sz="3000" b="0" i="0">
                <a:solidFill>
                  <a:schemeClr val="tx1"/>
                </a:solidFill>
                <a:latin typeface="+mn-lt"/>
                <a:ea typeface="Calibri" panose="020F0502020204030204" pitchFamily="34" charset="0"/>
                <a:cs typeface="Calibri" panose="020F0502020204030204" pitchFamily="34" charset="0"/>
              </a:defRPr>
            </a:lvl1pPr>
          </a:lstStyle>
          <a:p>
            <a:pPr lvl="0"/>
            <a:r>
              <a:rPr lang="en-US" dirty="0"/>
              <a:t>Add description text on these lines. Keep it short. </a:t>
            </a:r>
          </a:p>
        </p:txBody>
      </p:sp>
      <p:sp>
        <p:nvSpPr>
          <p:cNvPr id="25" name="Text Placeholder 24"/>
          <p:cNvSpPr>
            <a:spLocks noGrp="1"/>
          </p:cNvSpPr>
          <p:nvPr>
            <p:ph type="body" sz="quarter" idx="33" hasCustomPrompt="1"/>
          </p:nvPr>
        </p:nvSpPr>
        <p:spPr>
          <a:xfrm>
            <a:off x="1257300" y="2071960"/>
            <a:ext cx="15773400" cy="1471340"/>
          </a:xfrm>
          <a:prstGeom prst="rect">
            <a:avLst/>
          </a:prstGeom>
        </p:spPr>
        <p:txBody>
          <a:bodyPr anchor="t">
            <a:normAutofit/>
          </a:bodyPr>
          <a:lstStyle>
            <a:lvl1pPr marL="0" marR="0" indent="0" algn="ctr" defTabSz="439502" rtl="0" eaLnBrk="1" fontAlgn="auto" latinLnBrk="0" hangingPunct="1">
              <a:lnSpc>
                <a:spcPct val="85000"/>
              </a:lnSpc>
              <a:spcBef>
                <a:spcPct val="0"/>
              </a:spcBef>
              <a:spcAft>
                <a:spcPts val="0"/>
              </a:spcAft>
              <a:buClrTx/>
              <a:buSzTx/>
              <a:buFontTx/>
              <a:buNone/>
              <a:tabLst/>
              <a:defRPr sz="3400" b="0" i="0">
                <a:latin typeface="+mn-lt"/>
                <a:ea typeface="Calibri" panose="020F0502020204030204" pitchFamily="34" charset="0"/>
                <a:cs typeface="Calibri" panose="020F0502020204030204" pitchFamily="34" charset="0"/>
              </a:defRPr>
            </a:lvl1pPr>
          </a:lstStyle>
          <a:p>
            <a:pPr marL="0" marR="0" indent="0" algn="ctr" defTabSz="439502" rtl="0" eaLnBrk="1" fontAlgn="auto" latinLnBrk="0" hangingPunct="1">
              <a:lnSpc>
                <a:spcPct val="85000"/>
              </a:lnSpc>
              <a:spcBef>
                <a:spcPct val="0"/>
              </a:spcBef>
              <a:spcAft>
                <a:spcPts val="0"/>
              </a:spcAft>
              <a:buClrTx/>
              <a:buSzTx/>
              <a:buFontTx/>
              <a:buNone/>
              <a:tabLst/>
            </a:pPr>
            <a:r>
              <a:rPr kumimoji="0" lang="en-US" sz="3200" b="0" i="0" u="none" strike="noStrike" kern="1200" cap="none" spc="0" normalizeH="0" baseline="0" noProof="0" dirty="0">
                <a:ln>
                  <a:noFill/>
                </a:ln>
                <a:solidFill>
                  <a:srgbClr val="E5E5E5">
                    <a:lumMod val="10000"/>
                  </a:srgbClr>
                </a:solidFill>
                <a:effectLst/>
                <a:uLnTx/>
                <a:uFillTx/>
                <a:latin typeface="+mn-lt"/>
                <a:ea typeface="PS TT Commons" charset="0"/>
                <a:cs typeface="PS TT Commons" charset="0"/>
              </a:rPr>
              <a:t>Intro text, if needed, goes here and here in sentence case. There is enough room for up to three line of text at this size. This is placeholder text that you can delete if you don’t have this much text to place here.  </a:t>
            </a:r>
          </a:p>
        </p:txBody>
      </p:sp>
    </p:spTree>
    <p:extLst>
      <p:ext uri="{BB962C8B-B14F-4D97-AF65-F5344CB8AC3E}">
        <p14:creationId xmlns:p14="http://schemas.microsoft.com/office/powerpoint/2010/main" val="905854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Blurbs with Images Stack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548743" y="2346369"/>
            <a:ext cx="5061857" cy="3020749"/>
          </a:xfrm>
          <a:prstGeom prst="rect">
            <a:avLst/>
          </a:prstGeom>
        </p:spPr>
        <p:txBody>
          <a:bodyPr lIns="0" anchor="ctr">
            <a:normAutofit/>
          </a:bodyPr>
          <a:lstStyle>
            <a:lvl1pPr>
              <a:defRPr sz="3400" b="0" i="0">
                <a:latin typeface="+mn-lt"/>
                <a:ea typeface="Calibri" panose="020F0502020204030204" pitchFamily="34" charset="0"/>
                <a:cs typeface="Calibri" panose="020F0502020204030204" pitchFamily="34" charset="0"/>
              </a:defRPr>
            </a:lvl1pPr>
          </a:lstStyle>
          <a:p>
            <a:pPr lvl="0"/>
            <a:r>
              <a:rPr lang="en-US" dirty="0"/>
              <a:t>Click to add text </a:t>
            </a:r>
          </a:p>
        </p:txBody>
      </p:sp>
      <p:sp>
        <p:nvSpPr>
          <p:cNvPr id="6" name="Text Placeholder 5"/>
          <p:cNvSpPr>
            <a:spLocks noGrp="1"/>
          </p:cNvSpPr>
          <p:nvPr>
            <p:ph type="body" sz="quarter" idx="11" hasCustomPrompt="1"/>
          </p:nvPr>
        </p:nvSpPr>
        <p:spPr>
          <a:xfrm>
            <a:off x="3548743" y="5679163"/>
            <a:ext cx="5061857" cy="3020749"/>
          </a:xfrm>
          <a:prstGeom prst="rect">
            <a:avLst/>
          </a:prstGeom>
        </p:spPr>
        <p:txBody>
          <a:bodyPr lIns="0" anchor="ctr">
            <a:normAutofit/>
          </a:bodyPr>
          <a:lstStyle>
            <a:lvl1pPr>
              <a:defRPr sz="3400" b="0" i="0">
                <a:latin typeface="+mn-lt"/>
                <a:ea typeface="Calibri" panose="020F0502020204030204" pitchFamily="34" charset="0"/>
                <a:cs typeface="Calibri" panose="020F0502020204030204" pitchFamily="34" charset="0"/>
              </a:defRPr>
            </a:lvl1pPr>
          </a:lstStyle>
          <a:p>
            <a:pPr lvl="0"/>
            <a:r>
              <a:rPr lang="en-US" dirty="0"/>
              <a:t>Click to add text </a:t>
            </a:r>
          </a:p>
        </p:txBody>
      </p:sp>
      <p:sp>
        <p:nvSpPr>
          <p:cNvPr id="10" name="Text Placeholder 9"/>
          <p:cNvSpPr>
            <a:spLocks noGrp="1"/>
          </p:cNvSpPr>
          <p:nvPr>
            <p:ph type="body" sz="quarter" idx="13" hasCustomPrompt="1"/>
          </p:nvPr>
        </p:nvSpPr>
        <p:spPr>
          <a:xfrm>
            <a:off x="11854543" y="2346369"/>
            <a:ext cx="5061857" cy="3020749"/>
          </a:xfrm>
          <a:prstGeom prst="rect">
            <a:avLst/>
          </a:prstGeom>
        </p:spPr>
        <p:txBody>
          <a:bodyPr lIns="0" anchor="ctr">
            <a:normAutofit/>
          </a:bodyPr>
          <a:lstStyle>
            <a:lvl1pPr>
              <a:defRPr sz="3400" b="0" i="0">
                <a:latin typeface="+mn-lt"/>
                <a:ea typeface="Calibri" panose="020F0502020204030204" pitchFamily="34" charset="0"/>
                <a:cs typeface="Calibri" panose="020F0502020204030204" pitchFamily="34" charset="0"/>
              </a:defRPr>
            </a:lvl1pPr>
          </a:lstStyle>
          <a:p>
            <a:pPr lvl="0"/>
            <a:r>
              <a:rPr lang="en-US" dirty="0"/>
              <a:t>Click to add text</a:t>
            </a:r>
          </a:p>
        </p:txBody>
      </p:sp>
      <p:sp>
        <p:nvSpPr>
          <p:cNvPr id="12" name="Text Placeholder 11"/>
          <p:cNvSpPr>
            <a:spLocks noGrp="1"/>
          </p:cNvSpPr>
          <p:nvPr>
            <p:ph type="body" sz="quarter" idx="14" hasCustomPrompt="1"/>
          </p:nvPr>
        </p:nvSpPr>
        <p:spPr>
          <a:xfrm>
            <a:off x="11854543" y="5668511"/>
            <a:ext cx="5061857" cy="3020749"/>
          </a:xfrm>
          <a:prstGeom prst="rect">
            <a:avLst/>
          </a:prstGeom>
        </p:spPr>
        <p:txBody>
          <a:bodyPr lIns="0" anchor="ctr">
            <a:normAutofit/>
          </a:bodyPr>
          <a:lstStyle>
            <a:lvl1pPr>
              <a:defRPr sz="3400" b="0" i="0">
                <a:latin typeface="+mn-lt"/>
                <a:ea typeface="Calibri" panose="020F0502020204030204" pitchFamily="34" charset="0"/>
                <a:cs typeface="Calibri" panose="020F0502020204030204" pitchFamily="34" charset="0"/>
              </a:defRPr>
            </a:lvl1pPr>
          </a:lstStyle>
          <a:p>
            <a:pPr lvl="0"/>
            <a:r>
              <a:rPr lang="en-US" dirty="0"/>
              <a:t>Click to add text </a:t>
            </a:r>
          </a:p>
        </p:txBody>
      </p:sp>
      <p:sp>
        <p:nvSpPr>
          <p:cNvPr id="17" name="Content Placeholder 16"/>
          <p:cNvSpPr>
            <a:spLocks noGrp="1"/>
          </p:cNvSpPr>
          <p:nvPr>
            <p:ph sz="quarter" idx="16" hasCustomPrompt="1"/>
          </p:nvPr>
        </p:nvSpPr>
        <p:spPr>
          <a:xfrm>
            <a:off x="1126308" y="2346369"/>
            <a:ext cx="2195472" cy="3020749"/>
          </a:xfrm>
          <a:prstGeom prst="rect">
            <a:avLst/>
          </a:prstGeom>
        </p:spPr>
        <p:txBody>
          <a:bodyPr anchor="ctr">
            <a:normAutofit/>
          </a:bodyPr>
          <a:lstStyle>
            <a:lvl1pPr algn="ctr">
              <a:defRPr sz="2000" b="0" i="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image icon</a:t>
            </a:r>
          </a:p>
        </p:txBody>
      </p:sp>
      <p:sp>
        <p:nvSpPr>
          <p:cNvPr id="18" name="Content Placeholder 16"/>
          <p:cNvSpPr>
            <a:spLocks noGrp="1"/>
          </p:cNvSpPr>
          <p:nvPr>
            <p:ph sz="quarter" idx="17" hasCustomPrompt="1"/>
          </p:nvPr>
        </p:nvSpPr>
        <p:spPr>
          <a:xfrm>
            <a:off x="1126308" y="5668511"/>
            <a:ext cx="2195472" cy="3020749"/>
          </a:xfrm>
          <a:prstGeom prst="rect">
            <a:avLst/>
          </a:prstGeom>
        </p:spPr>
        <p:txBody>
          <a:bodyPr anchor="ctr">
            <a:normAutofit/>
          </a:bodyPr>
          <a:lstStyle>
            <a:lvl1pPr algn="ctr">
              <a:defRPr sz="20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image icon</a:t>
            </a:r>
          </a:p>
        </p:txBody>
      </p:sp>
      <p:sp>
        <p:nvSpPr>
          <p:cNvPr id="24" name="Content Placeholder 16"/>
          <p:cNvSpPr>
            <a:spLocks noGrp="1"/>
          </p:cNvSpPr>
          <p:nvPr>
            <p:ph sz="quarter" idx="19" hasCustomPrompt="1"/>
          </p:nvPr>
        </p:nvSpPr>
        <p:spPr>
          <a:xfrm>
            <a:off x="9421586" y="2346369"/>
            <a:ext cx="2195472" cy="3020749"/>
          </a:xfrm>
          <a:prstGeom prst="rect">
            <a:avLst/>
          </a:prstGeom>
        </p:spPr>
        <p:txBody>
          <a:bodyPr anchor="ctr">
            <a:normAutofit/>
          </a:bodyPr>
          <a:lstStyle>
            <a:lvl1pPr algn="ctr">
              <a:defRPr sz="2000" b="0" i="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image icon</a:t>
            </a:r>
          </a:p>
        </p:txBody>
      </p:sp>
      <p:sp>
        <p:nvSpPr>
          <p:cNvPr id="25" name="Content Placeholder 16"/>
          <p:cNvSpPr>
            <a:spLocks noGrp="1"/>
          </p:cNvSpPr>
          <p:nvPr>
            <p:ph sz="quarter" idx="20" hasCustomPrompt="1"/>
          </p:nvPr>
        </p:nvSpPr>
        <p:spPr>
          <a:xfrm>
            <a:off x="9421586" y="5668511"/>
            <a:ext cx="2195472" cy="3020749"/>
          </a:xfrm>
          <a:prstGeom prst="rect">
            <a:avLst/>
          </a:prstGeom>
        </p:spPr>
        <p:txBody>
          <a:bodyPr anchor="ctr">
            <a:normAutofit/>
          </a:bodyPr>
          <a:lstStyle>
            <a:lvl1pPr algn="ctr">
              <a:defRPr sz="20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image icon</a:t>
            </a:r>
          </a:p>
        </p:txBody>
      </p:sp>
      <p:sp>
        <p:nvSpPr>
          <p:cNvPr id="16" name="Title 1">
            <a:extLst>
              <a:ext uri="{FF2B5EF4-FFF2-40B4-BE49-F238E27FC236}">
                <a16:creationId xmlns:a16="http://schemas.microsoft.com/office/drawing/2014/main" id="{451FDA62-DEB3-3148-ACEE-0E3767DE319E}"/>
              </a:ext>
            </a:extLst>
          </p:cNvPr>
          <p:cNvSpPr>
            <a:spLocks noGrp="1"/>
          </p:cNvSpPr>
          <p:nvPr>
            <p:ph type="title" hasCustomPrompt="1"/>
          </p:nvPr>
        </p:nvSpPr>
        <p:spPr>
          <a:xfrm>
            <a:off x="1257300" y="856298"/>
            <a:ext cx="15773400" cy="815748"/>
          </a:xfrm>
        </p:spPr>
        <p:txBody>
          <a:bodyPr/>
          <a:lstStyle>
            <a:lvl1pPr>
              <a:defRPr baseline="0">
                <a:latin typeface="+mj-lt"/>
              </a:defRPr>
            </a:lvl1pPr>
          </a:lstStyle>
          <a:p>
            <a:r>
              <a:rPr lang="en-US" dirty="0"/>
              <a:t>Four Blurbs with Images Stacked</a:t>
            </a:r>
          </a:p>
        </p:txBody>
      </p:sp>
    </p:spTree>
    <p:extLst>
      <p:ext uri="{BB962C8B-B14F-4D97-AF65-F5344CB8AC3E}">
        <p14:creationId xmlns:p14="http://schemas.microsoft.com/office/powerpoint/2010/main" val="678099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our Blurbs with Images Acros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Four Blurbs with Images Across</a:t>
            </a:r>
          </a:p>
        </p:txBody>
      </p:sp>
      <p:sp>
        <p:nvSpPr>
          <p:cNvPr id="3" name="Content Placeholder 11"/>
          <p:cNvSpPr>
            <a:spLocks noGrp="1"/>
          </p:cNvSpPr>
          <p:nvPr>
            <p:ph sz="quarter" idx="12" hasCustomPrompt="1"/>
          </p:nvPr>
        </p:nvSpPr>
        <p:spPr>
          <a:xfrm>
            <a:off x="964772" y="2481943"/>
            <a:ext cx="3863340" cy="4081269"/>
          </a:xfrm>
          <a:prstGeom prst="rect">
            <a:avLst/>
          </a:prstGeom>
        </p:spPr>
        <p:txBody>
          <a:bodyPr lIns="182880" tIns="0" rIns="182880" bIns="0" anchor="ctr">
            <a:normAutofit/>
          </a:bodyPr>
          <a:lstStyle>
            <a:lvl1pPr marL="0" indent="0" algn="ctr">
              <a:buNone/>
              <a:defRPr sz="26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To add image or icon, click the </a:t>
            </a:r>
            <a:br>
              <a:rPr lang="en-US" dirty="0"/>
            </a:br>
            <a:r>
              <a:rPr lang="en-US" dirty="0"/>
              <a:t>image icon or</a:t>
            </a:r>
            <a:br>
              <a:rPr lang="en-US" dirty="0"/>
            </a:br>
            <a:r>
              <a:rPr lang="en-US" dirty="0"/>
              <a:t>paste in</a:t>
            </a:r>
          </a:p>
        </p:txBody>
      </p:sp>
      <p:sp>
        <p:nvSpPr>
          <p:cNvPr id="4" name="Text Placeholder 3"/>
          <p:cNvSpPr>
            <a:spLocks noGrp="1"/>
          </p:cNvSpPr>
          <p:nvPr>
            <p:ph type="body" sz="quarter" idx="14" hasCustomPrompt="1"/>
          </p:nvPr>
        </p:nvSpPr>
        <p:spPr>
          <a:xfrm>
            <a:off x="964772" y="6881344"/>
            <a:ext cx="3863340" cy="2152437"/>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1" name="Content Placeholder 11"/>
          <p:cNvSpPr>
            <a:spLocks noGrp="1"/>
          </p:cNvSpPr>
          <p:nvPr>
            <p:ph sz="quarter" idx="15" hasCustomPrompt="1"/>
          </p:nvPr>
        </p:nvSpPr>
        <p:spPr>
          <a:xfrm>
            <a:off x="13320548" y="2481943"/>
            <a:ext cx="3863340" cy="4081269"/>
          </a:xfrm>
          <a:prstGeom prst="rect">
            <a:avLst/>
          </a:prstGeom>
        </p:spPr>
        <p:txBody>
          <a:bodyPr lIns="182880" tIns="0" rIns="182880" bIns="0" anchor="ctr">
            <a:normAutofit/>
          </a:bodyPr>
          <a:lstStyle>
            <a:lvl1pPr marL="0" indent="0" algn="ctr">
              <a:buNone/>
              <a:defRPr sz="26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To add image or icon, click the </a:t>
            </a:r>
            <a:br>
              <a:rPr lang="en-US" dirty="0"/>
            </a:br>
            <a:r>
              <a:rPr lang="en-US" dirty="0"/>
              <a:t>image icon or</a:t>
            </a:r>
            <a:br>
              <a:rPr lang="en-US" dirty="0"/>
            </a:br>
            <a:r>
              <a:rPr lang="en-US" dirty="0"/>
              <a:t>paste in</a:t>
            </a:r>
          </a:p>
        </p:txBody>
      </p:sp>
      <p:sp>
        <p:nvSpPr>
          <p:cNvPr id="13" name="Content Placeholder 11"/>
          <p:cNvSpPr>
            <a:spLocks noGrp="1"/>
          </p:cNvSpPr>
          <p:nvPr>
            <p:ph sz="quarter" idx="17" hasCustomPrompt="1"/>
          </p:nvPr>
        </p:nvSpPr>
        <p:spPr>
          <a:xfrm>
            <a:off x="5083364" y="2481943"/>
            <a:ext cx="3863340" cy="4081269"/>
          </a:xfrm>
          <a:prstGeom prst="rect">
            <a:avLst/>
          </a:prstGeom>
        </p:spPr>
        <p:txBody>
          <a:bodyPr lIns="182880" tIns="0" rIns="182880" bIns="0" anchor="ctr">
            <a:normAutofit/>
          </a:bodyPr>
          <a:lstStyle>
            <a:lvl1pPr marL="0" indent="0" algn="ctr">
              <a:buNone/>
              <a:defRPr sz="26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To add image or icon, click the </a:t>
            </a:r>
            <a:br>
              <a:rPr lang="en-US" dirty="0"/>
            </a:br>
            <a:r>
              <a:rPr lang="en-US" dirty="0"/>
              <a:t>image icon or</a:t>
            </a:r>
            <a:br>
              <a:rPr lang="en-US" dirty="0"/>
            </a:br>
            <a:r>
              <a:rPr lang="en-US" dirty="0"/>
              <a:t>paste in</a:t>
            </a:r>
          </a:p>
        </p:txBody>
      </p:sp>
      <p:sp>
        <p:nvSpPr>
          <p:cNvPr id="15" name="Content Placeholder 11"/>
          <p:cNvSpPr>
            <a:spLocks noGrp="1"/>
          </p:cNvSpPr>
          <p:nvPr>
            <p:ph sz="quarter" idx="19" hasCustomPrompt="1"/>
          </p:nvPr>
        </p:nvSpPr>
        <p:spPr>
          <a:xfrm>
            <a:off x="9201956" y="2481943"/>
            <a:ext cx="3863340" cy="4081269"/>
          </a:xfrm>
          <a:prstGeom prst="rect">
            <a:avLst/>
          </a:prstGeom>
        </p:spPr>
        <p:txBody>
          <a:bodyPr lIns="182880" tIns="0" rIns="182880" bIns="0" anchor="ctr">
            <a:normAutofit/>
          </a:bodyPr>
          <a:lstStyle>
            <a:lvl1pPr marL="0" indent="0" algn="ctr">
              <a:buNone/>
              <a:defRPr sz="26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To add image or icon, click the </a:t>
            </a:r>
            <a:br>
              <a:rPr lang="en-US" dirty="0"/>
            </a:br>
            <a:r>
              <a:rPr lang="en-US" dirty="0"/>
              <a:t>image icon or</a:t>
            </a:r>
            <a:br>
              <a:rPr lang="en-US" dirty="0"/>
            </a:br>
            <a:r>
              <a:rPr lang="en-US" dirty="0"/>
              <a:t>paste in</a:t>
            </a:r>
          </a:p>
        </p:txBody>
      </p:sp>
      <p:sp>
        <p:nvSpPr>
          <p:cNvPr id="17" name="Text Placeholder 3"/>
          <p:cNvSpPr>
            <a:spLocks noGrp="1"/>
          </p:cNvSpPr>
          <p:nvPr>
            <p:ph type="body" sz="quarter" idx="20" hasCustomPrompt="1"/>
          </p:nvPr>
        </p:nvSpPr>
        <p:spPr>
          <a:xfrm>
            <a:off x="13320548" y="6881344"/>
            <a:ext cx="3863340" cy="2152437"/>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8" name="Text Placeholder 3"/>
          <p:cNvSpPr>
            <a:spLocks noGrp="1"/>
          </p:cNvSpPr>
          <p:nvPr>
            <p:ph type="body" sz="quarter" idx="21" hasCustomPrompt="1"/>
          </p:nvPr>
        </p:nvSpPr>
        <p:spPr>
          <a:xfrm>
            <a:off x="5083364" y="6881344"/>
            <a:ext cx="3863340" cy="2152437"/>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9" name="Text Placeholder 3"/>
          <p:cNvSpPr>
            <a:spLocks noGrp="1"/>
          </p:cNvSpPr>
          <p:nvPr>
            <p:ph type="body" sz="quarter" idx="22" hasCustomPrompt="1"/>
          </p:nvPr>
        </p:nvSpPr>
        <p:spPr>
          <a:xfrm>
            <a:off x="9201956" y="6881344"/>
            <a:ext cx="3863340" cy="2152437"/>
          </a:xfrm>
          <a:prstGeom prst="rect">
            <a:avLst/>
          </a:prstGeom>
        </p:spPr>
        <p:txBody>
          <a:bodyPr lIns="182880" tIns="0" rIns="182880" bIns="0">
            <a:normAutofit/>
          </a:bodyPr>
          <a:lstStyle>
            <a:lvl1pPr marL="0" indent="0" algn="ctr">
              <a:lnSpc>
                <a:spcPct val="100000"/>
              </a:lnSpc>
              <a:spcBef>
                <a:spcPts val="1200"/>
              </a:spcBef>
              <a:buNone/>
              <a:defRPr sz="34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Tree>
    <p:extLst>
      <p:ext uri="{BB962C8B-B14F-4D97-AF65-F5344CB8AC3E}">
        <p14:creationId xmlns:p14="http://schemas.microsoft.com/office/powerpoint/2010/main" val="2037043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Blurbs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Five Blurbs with Images</a:t>
            </a:r>
          </a:p>
        </p:txBody>
      </p:sp>
      <p:sp>
        <p:nvSpPr>
          <p:cNvPr id="3" name="Content Placeholder 11"/>
          <p:cNvSpPr>
            <a:spLocks noGrp="1"/>
          </p:cNvSpPr>
          <p:nvPr>
            <p:ph sz="quarter" idx="12" hasCustomPrompt="1"/>
          </p:nvPr>
        </p:nvSpPr>
        <p:spPr>
          <a:xfrm>
            <a:off x="1706879" y="2418615"/>
            <a:ext cx="4047745" cy="2307164"/>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4" name="Text Placeholder 3"/>
          <p:cNvSpPr>
            <a:spLocks noGrp="1"/>
          </p:cNvSpPr>
          <p:nvPr>
            <p:ph type="body" sz="quarter" idx="14" hasCustomPrompt="1"/>
          </p:nvPr>
        </p:nvSpPr>
        <p:spPr>
          <a:xfrm>
            <a:off x="1706879" y="4830290"/>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1" name="Content Placeholder 11"/>
          <p:cNvSpPr>
            <a:spLocks noGrp="1"/>
          </p:cNvSpPr>
          <p:nvPr>
            <p:ph sz="quarter" idx="15" hasCustomPrompt="1"/>
          </p:nvPr>
        </p:nvSpPr>
        <p:spPr>
          <a:xfrm>
            <a:off x="4463362" y="5930541"/>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2" name="Text Placeholder 3"/>
          <p:cNvSpPr>
            <a:spLocks noGrp="1"/>
          </p:cNvSpPr>
          <p:nvPr>
            <p:ph type="body" sz="quarter" idx="16" hasCustomPrompt="1"/>
          </p:nvPr>
        </p:nvSpPr>
        <p:spPr>
          <a:xfrm>
            <a:off x="4463361" y="8342216"/>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3" name="Content Placeholder 11"/>
          <p:cNvSpPr>
            <a:spLocks noGrp="1"/>
          </p:cNvSpPr>
          <p:nvPr>
            <p:ph sz="quarter" idx="17" hasCustomPrompt="1"/>
          </p:nvPr>
        </p:nvSpPr>
        <p:spPr>
          <a:xfrm>
            <a:off x="12770227" y="2420053"/>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4" name="Text Placeholder 3"/>
          <p:cNvSpPr>
            <a:spLocks noGrp="1"/>
          </p:cNvSpPr>
          <p:nvPr>
            <p:ph type="body" sz="quarter" idx="18" hasCustomPrompt="1"/>
          </p:nvPr>
        </p:nvSpPr>
        <p:spPr>
          <a:xfrm>
            <a:off x="12770226" y="4830290"/>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5" name="Content Placeholder 11"/>
          <p:cNvSpPr>
            <a:spLocks noGrp="1"/>
          </p:cNvSpPr>
          <p:nvPr>
            <p:ph sz="quarter" idx="19" hasCustomPrompt="1"/>
          </p:nvPr>
        </p:nvSpPr>
        <p:spPr>
          <a:xfrm>
            <a:off x="9929054" y="5949380"/>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6" name="Text Placeholder 3"/>
          <p:cNvSpPr>
            <a:spLocks noGrp="1"/>
          </p:cNvSpPr>
          <p:nvPr>
            <p:ph type="body" sz="quarter" idx="20" hasCustomPrompt="1"/>
          </p:nvPr>
        </p:nvSpPr>
        <p:spPr>
          <a:xfrm>
            <a:off x="9929053" y="8342216"/>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7" name="Content Placeholder 11"/>
          <p:cNvSpPr>
            <a:spLocks noGrp="1"/>
          </p:cNvSpPr>
          <p:nvPr>
            <p:ph sz="quarter" idx="21" hasCustomPrompt="1"/>
          </p:nvPr>
        </p:nvSpPr>
        <p:spPr>
          <a:xfrm>
            <a:off x="7235504" y="2418615"/>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8" name="Text Placeholder 3"/>
          <p:cNvSpPr>
            <a:spLocks noGrp="1"/>
          </p:cNvSpPr>
          <p:nvPr>
            <p:ph type="body" sz="quarter" idx="22" hasCustomPrompt="1"/>
          </p:nvPr>
        </p:nvSpPr>
        <p:spPr>
          <a:xfrm>
            <a:off x="7235505" y="4830290"/>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Tree>
    <p:extLst>
      <p:ext uri="{BB962C8B-B14F-4D97-AF65-F5344CB8AC3E}">
        <p14:creationId xmlns:p14="http://schemas.microsoft.com/office/powerpoint/2010/main" val="2293832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x Blurbs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Six Blurbs with Images</a:t>
            </a:r>
          </a:p>
        </p:txBody>
      </p:sp>
      <p:sp>
        <p:nvSpPr>
          <p:cNvPr id="3" name="Content Placeholder 11"/>
          <p:cNvSpPr>
            <a:spLocks noGrp="1"/>
          </p:cNvSpPr>
          <p:nvPr>
            <p:ph sz="quarter" idx="12" hasCustomPrompt="1"/>
          </p:nvPr>
        </p:nvSpPr>
        <p:spPr>
          <a:xfrm>
            <a:off x="1706879" y="2418615"/>
            <a:ext cx="4047745" cy="2307164"/>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4" name="Text Placeholder 3"/>
          <p:cNvSpPr>
            <a:spLocks noGrp="1"/>
          </p:cNvSpPr>
          <p:nvPr>
            <p:ph type="body" sz="quarter" idx="14" hasCustomPrompt="1"/>
          </p:nvPr>
        </p:nvSpPr>
        <p:spPr>
          <a:xfrm>
            <a:off x="1706879" y="4830290"/>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1" name="Content Placeholder 11"/>
          <p:cNvSpPr>
            <a:spLocks noGrp="1"/>
          </p:cNvSpPr>
          <p:nvPr>
            <p:ph sz="quarter" idx="15" hasCustomPrompt="1"/>
          </p:nvPr>
        </p:nvSpPr>
        <p:spPr>
          <a:xfrm>
            <a:off x="1703833" y="5930541"/>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2" name="Text Placeholder 3"/>
          <p:cNvSpPr>
            <a:spLocks noGrp="1"/>
          </p:cNvSpPr>
          <p:nvPr>
            <p:ph type="body" sz="quarter" idx="16" hasCustomPrompt="1"/>
          </p:nvPr>
        </p:nvSpPr>
        <p:spPr>
          <a:xfrm>
            <a:off x="1703832" y="8342216"/>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3" name="Content Placeholder 11"/>
          <p:cNvSpPr>
            <a:spLocks noGrp="1"/>
          </p:cNvSpPr>
          <p:nvPr>
            <p:ph sz="quarter" idx="17" hasCustomPrompt="1"/>
          </p:nvPr>
        </p:nvSpPr>
        <p:spPr>
          <a:xfrm>
            <a:off x="12770227" y="2420053"/>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4" name="Text Placeholder 3"/>
          <p:cNvSpPr>
            <a:spLocks noGrp="1"/>
          </p:cNvSpPr>
          <p:nvPr>
            <p:ph type="body" sz="quarter" idx="18" hasCustomPrompt="1"/>
          </p:nvPr>
        </p:nvSpPr>
        <p:spPr>
          <a:xfrm>
            <a:off x="12770226" y="4830290"/>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5" name="Content Placeholder 11"/>
          <p:cNvSpPr>
            <a:spLocks noGrp="1"/>
          </p:cNvSpPr>
          <p:nvPr>
            <p:ph sz="quarter" idx="19" hasCustomPrompt="1"/>
          </p:nvPr>
        </p:nvSpPr>
        <p:spPr>
          <a:xfrm>
            <a:off x="12770226" y="5949380"/>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6" name="Text Placeholder 3"/>
          <p:cNvSpPr>
            <a:spLocks noGrp="1"/>
          </p:cNvSpPr>
          <p:nvPr>
            <p:ph type="body" sz="quarter" idx="20" hasCustomPrompt="1"/>
          </p:nvPr>
        </p:nvSpPr>
        <p:spPr>
          <a:xfrm>
            <a:off x="12770225" y="8342216"/>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17" name="Content Placeholder 11"/>
          <p:cNvSpPr>
            <a:spLocks noGrp="1"/>
          </p:cNvSpPr>
          <p:nvPr>
            <p:ph sz="quarter" idx="21" hasCustomPrompt="1"/>
          </p:nvPr>
        </p:nvSpPr>
        <p:spPr>
          <a:xfrm>
            <a:off x="7235504" y="2418615"/>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18" name="Text Placeholder 3"/>
          <p:cNvSpPr>
            <a:spLocks noGrp="1"/>
          </p:cNvSpPr>
          <p:nvPr>
            <p:ph type="body" sz="quarter" idx="22" hasCustomPrompt="1"/>
          </p:nvPr>
        </p:nvSpPr>
        <p:spPr>
          <a:xfrm>
            <a:off x="7235505" y="4830290"/>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
        <p:nvSpPr>
          <p:cNvPr id="21" name="Content Placeholder 11">
            <a:extLst>
              <a:ext uri="{FF2B5EF4-FFF2-40B4-BE49-F238E27FC236}">
                <a16:creationId xmlns:a16="http://schemas.microsoft.com/office/drawing/2014/main" id="{6D4113AA-C463-004F-8FA3-5933B86A80FF}"/>
              </a:ext>
            </a:extLst>
          </p:cNvPr>
          <p:cNvSpPr>
            <a:spLocks noGrp="1"/>
          </p:cNvSpPr>
          <p:nvPr>
            <p:ph sz="quarter" idx="23" hasCustomPrompt="1"/>
          </p:nvPr>
        </p:nvSpPr>
        <p:spPr>
          <a:xfrm>
            <a:off x="7239218" y="5930541"/>
            <a:ext cx="4050791" cy="2304288"/>
          </a:xfrm>
          <a:prstGeom prst="rect">
            <a:avLst/>
          </a:prstGeom>
        </p:spPr>
        <p:txBody>
          <a:bodyPr lIns="182880" tIns="0" rIns="182880" bIns="0" anchor="ctr">
            <a:normAutofit/>
          </a:bodyPr>
          <a:lstStyle>
            <a:lvl1pPr marL="0" indent="0" algn="ctr">
              <a:buNone/>
              <a:defRPr sz="2200" b="0" i="0" baseline="0">
                <a:latin typeface="Calibri" panose="020F0502020204030204" pitchFamily="34" charset="0"/>
                <a:ea typeface="Calibri" panose="020F0502020204030204" pitchFamily="34" charset="0"/>
                <a:cs typeface="Calibri" panose="020F0502020204030204" pitchFamily="34" charset="0"/>
              </a:defRPr>
            </a:lvl1pPr>
            <a:lvl2pPr marL="594130" indent="0" algn="l">
              <a:buNone/>
              <a:defRPr sz="4400"/>
            </a:lvl2pPr>
            <a:lvl3pPr marL="1192322" indent="0" algn="l">
              <a:buNone/>
              <a:defRPr sz="4400"/>
            </a:lvl3pPr>
            <a:lvl4pPr marL="1766108" indent="0" algn="l">
              <a:buNone/>
              <a:defRPr sz="4400"/>
            </a:lvl4pPr>
            <a:lvl5pPr marL="2193388" indent="0" algn="l">
              <a:buNone/>
              <a:defRPr sz="4400"/>
            </a:lvl5pPr>
          </a:lstStyle>
          <a:p>
            <a:pPr lvl="0"/>
            <a:r>
              <a:rPr lang="en-US" dirty="0"/>
              <a:t>Icon only:</a:t>
            </a:r>
            <a:br>
              <a:rPr lang="en-US" dirty="0"/>
            </a:br>
            <a:r>
              <a:rPr lang="en-US" dirty="0"/>
              <a:t>click on the image </a:t>
            </a:r>
            <a:br>
              <a:rPr lang="en-US" dirty="0"/>
            </a:br>
            <a:r>
              <a:rPr lang="en-US" dirty="0"/>
              <a:t>icon or paste in</a:t>
            </a:r>
          </a:p>
        </p:txBody>
      </p:sp>
      <p:sp>
        <p:nvSpPr>
          <p:cNvPr id="22" name="Text Placeholder 3">
            <a:extLst>
              <a:ext uri="{FF2B5EF4-FFF2-40B4-BE49-F238E27FC236}">
                <a16:creationId xmlns:a16="http://schemas.microsoft.com/office/drawing/2014/main" id="{2C6884B7-5A6B-8E4B-B430-A610C8A48613}"/>
              </a:ext>
            </a:extLst>
          </p:cNvPr>
          <p:cNvSpPr>
            <a:spLocks noGrp="1"/>
          </p:cNvSpPr>
          <p:nvPr>
            <p:ph type="body" sz="quarter" idx="24" hasCustomPrompt="1"/>
          </p:nvPr>
        </p:nvSpPr>
        <p:spPr>
          <a:xfrm>
            <a:off x="7239217" y="8342216"/>
            <a:ext cx="4050791" cy="642058"/>
          </a:xfrm>
          <a:prstGeom prst="rect">
            <a:avLst/>
          </a:prstGeom>
        </p:spPr>
        <p:txBody>
          <a:bodyPr lIns="182880" tIns="0" rIns="182880" bIns="0" anchor="ctr">
            <a:normAutofit/>
          </a:bodyPr>
          <a:lstStyle>
            <a:lvl1pPr marL="0" indent="0" algn="ctr">
              <a:lnSpc>
                <a:spcPct val="100000"/>
              </a:lnSpc>
              <a:spcBef>
                <a:spcPts val="1200"/>
              </a:spcBef>
              <a:buNone/>
              <a:defRPr sz="3200" b="0" i="0">
                <a:latin typeface="+mn-lt"/>
                <a:ea typeface="Calibri" panose="020F0502020204030204" pitchFamily="34" charset="0"/>
                <a:cs typeface="Calibri" panose="020F0502020204030204" pitchFamily="34" charset="0"/>
              </a:defRPr>
            </a:lvl1pPr>
            <a:lvl2pPr>
              <a:defRPr/>
            </a:lvl2pPr>
          </a:lstStyle>
          <a:p>
            <a:pPr lvl="0"/>
            <a:r>
              <a:rPr lang="en-US" dirty="0"/>
              <a:t>Add text here</a:t>
            </a:r>
          </a:p>
        </p:txBody>
      </p:sp>
    </p:spTree>
    <p:extLst>
      <p:ext uri="{BB962C8B-B14F-4D97-AF65-F5344CB8AC3E}">
        <p14:creationId xmlns:p14="http://schemas.microsoft.com/office/powerpoint/2010/main" val="616411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Blurb List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Three Blurb List with Images</a:t>
            </a:r>
          </a:p>
        </p:txBody>
      </p:sp>
      <p:sp>
        <p:nvSpPr>
          <p:cNvPr id="3" name="Content Placeholder 11"/>
          <p:cNvSpPr>
            <a:spLocks noGrp="1"/>
          </p:cNvSpPr>
          <p:nvPr>
            <p:ph sz="quarter" idx="12" hasCustomPrompt="1"/>
          </p:nvPr>
        </p:nvSpPr>
        <p:spPr>
          <a:xfrm>
            <a:off x="1433744" y="2625498"/>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4" name="Text Placeholder 3"/>
          <p:cNvSpPr>
            <a:spLocks noGrp="1"/>
          </p:cNvSpPr>
          <p:nvPr>
            <p:ph type="body" sz="quarter" idx="15" hasCustomPrompt="1"/>
          </p:nvPr>
        </p:nvSpPr>
        <p:spPr>
          <a:xfrm>
            <a:off x="3857628" y="2532121"/>
            <a:ext cx="13173072"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5" name="Content Placeholder 11"/>
          <p:cNvSpPr>
            <a:spLocks noGrp="1"/>
          </p:cNvSpPr>
          <p:nvPr>
            <p:ph sz="quarter" idx="16" hasCustomPrompt="1"/>
          </p:nvPr>
        </p:nvSpPr>
        <p:spPr>
          <a:xfrm>
            <a:off x="1433744" y="5080776"/>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6" name="Text Placeholder 3"/>
          <p:cNvSpPr>
            <a:spLocks noGrp="1"/>
          </p:cNvSpPr>
          <p:nvPr>
            <p:ph type="body" sz="quarter" idx="17" hasCustomPrompt="1"/>
          </p:nvPr>
        </p:nvSpPr>
        <p:spPr>
          <a:xfrm>
            <a:off x="3857628" y="4987397"/>
            <a:ext cx="13173072"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7" name="Content Placeholder 11"/>
          <p:cNvSpPr>
            <a:spLocks noGrp="1"/>
          </p:cNvSpPr>
          <p:nvPr>
            <p:ph sz="quarter" idx="18" hasCustomPrompt="1"/>
          </p:nvPr>
        </p:nvSpPr>
        <p:spPr>
          <a:xfrm>
            <a:off x="1433744" y="7482706"/>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8" name="Text Placeholder 3"/>
          <p:cNvSpPr>
            <a:spLocks noGrp="1"/>
          </p:cNvSpPr>
          <p:nvPr>
            <p:ph type="body" sz="quarter" idx="19" hasCustomPrompt="1"/>
          </p:nvPr>
        </p:nvSpPr>
        <p:spPr>
          <a:xfrm>
            <a:off x="3857628" y="7389327"/>
            <a:ext cx="13173072"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cxnSp>
        <p:nvCxnSpPr>
          <p:cNvPr id="9" name="Straight Connector 8"/>
          <p:cNvCxnSpPr/>
          <p:nvPr/>
        </p:nvCxnSpPr>
        <p:spPr>
          <a:xfrm>
            <a:off x="3564592" y="2478772"/>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564592" y="4934048"/>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564592" y="7335978"/>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5230ACFE-5A29-8649-8725-DAF848C762EF}"/>
              </a:ext>
            </a:extLst>
          </p:cNvPr>
          <p:cNvSpPr txBox="1"/>
          <p:nvPr userDrawn="1"/>
        </p:nvSpPr>
        <p:spPr>
          <a:xfrm>
            <a:off x="0" y="-524933"/>
            <a:ext cx="6079067" cy="343725"/>
          </a:xfrm>
          <a:prstGeom prst="rect">
            <a:avLst/>
          </a:prstGeom>
        </p:spPr>
        <p:txBody>
          <a:bodyPr vert="horz" wrap="square" lIns="0" tIns="32970" rIns="65939" bIns="32970" rtlCol="0" anchor="t"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2400" b="0" i="0" u="none" strike="noStrike" kern="1200" cap="none" spc="0" normalizeH="0" baseline="0" noProof="0" dirty="0">
                <a:ln>
                  <a:noFill/>
                </a:ln>
                <a:solidFill>
                  <a:schemeClr val="accent3"/>
                </a:solidFill>
                <a:effectLst/>
                <a:uLnTx/>
                <a:uFillTx/>
                <a:latin typeface="+mn-lt"/>
                <a:ea typeface="PS TT Commons" charset="0"/>
                <a:cs typeface="PS TT Commons" charset="0"/>
              </a:rPr>
              <a:t>This slide has pre-built animation.</a:t>
            </a:r>
          </a:p>
        </p:txBody>
      </p:sp>
    </p:spTree>
    <p:extLst>
      <p:ext uri="{BB962C8B-B14F-4D97-AF65-F5344CB8AC3E}">
        <p14:creationId xmlns:p14="http://schemas.microsoft.com/office/powerpoint/2010/main" val="17265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7" grpId="0" build="p">
        <p:tmplLst>
          <p:tmpl lvl="1">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cTn>
              </p:par>
            </p:tnLst>
          </p:tmpl>
        </p:tmplLst>
      </p:bldP>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Blurb List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Four Blurb List with Images</a:t>
            </a:r>
          </a:p>
        </p:txBody>
      </p:sp>
      <p:sp>
        <p:nvSpPr>
          <p:cNvPr id="3" name="Content Placeholder 11"/>
          <p:cNvSpPr>
            <a:spLocks noGrp="1"/>
          </p:cNvSpPr>
          <p:nvPr>
            <p:ph sz="quarter" idx="12" hasCustomPrompt="1"/>
          </p:nvPr>
        </p:nvSpPr>
        <p:spPr>
          <a:xfrm>
            <a:off x="1257300" y="2274231"/>
            <a:ext cx="1570712" cy="139829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4" name="Text Placeholder 3"/>
          <p:cNvSpPr>
            <a:spLocks noGrp="1"/>
          </p:cNvSpPr>
          <p:nvPr>
            <p:ph type="body" sz="quarter" idx="15" hasCustomPrompt="1"/>
          </p:nvPr>
        </p:nvSpPr>
        <p:spPr>
          <a:xfrm>
            <a:off x="3249836" y="2145186"/>
            <a:ext cx="13780864" cy="162805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5" name="Content Placeholder 11"/>
          <p:cNvSpPr>
            <a:spLocks noGrp="1"/>
          </p:cNvSpPr>
          <p:nvPr>
            <p:ph sz="quarter" idx="16" hasCustomPrompt="1"/>
          </p:nvPr>
        </p:nvSpPr>
        <p:spPr>
          <a:xfrm>
            <a:off x="1257300" y="4240225"/>
            <a:ext cx="1570712" cy="139829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6" name="Text Placeholder 3"/>
          <p:cNvSpPr>
            <a:spLocks noGrp="1"/>
          </p:cNvSpPr>
          <p:nvPr>
            <p:ph type="body" sz="quarter" idx="17" hasCustomPrompt="1"/>
          </p:nvPr>
        </p:nvSpPr>
        <p:spPr>
          <a:xfrm>
            <a:off x="3249836" y="4111178"/>
            <a:ext cx="13780864" cy="162805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7" name="Content Placeholder 11"/>
          <p:cNvSpPr>
            <a:spLocks noGrp="1"/>
          </p:cNvSpPr>
          <p:nvPr>
            <p:ph sz="quarter" idx="18" hasCustomPrompt="1"/>
          </p:nvPr>
        </p:nvSpPr>
        <p:spPr>
          <a:xfrm>
            <a:off x="1257300" y="6209333"/>
            <a:ext cx="1570712" cy="139829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8" name="Text Placeholder 3"/>
          <p:cNvSpPr>
            <a:spLocks noGrp="1"/>
          </p:cNvSpPr>
          <p:nvPr>
            <p:ph type="body" sz="quarter" idx="19" hasCustomPrompt="1"/>
          </p:nvPr>
        </p:nvSpPr>
        <p:spPr>
          <a:xfrm>
            <a:off x="3249836" y="6080288"/>
            <a:ext cx="13780864" cy="162805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9" name="Content Placeholder 11"/>
          <p:cNvSpPr>
            <a:spLocks noGrp="1"/>
          </p:cNvSpPr>
          <p:nvPr>
            <p:ph sz="quarter" idx="20" hasCustomPrompt="1"/>
          </p:nvPr>
        </p:nvSpPr>
        <p:spPr>
          <a:xfrm>
            <a:off x="1257300" y="8178441"/>
            <a:ext cx="1570712" cy="139829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10" name="Text Placeholder 3"/>
          <p:cNvSpPr>
            <a:spLocks noGrp="1"/>
          </p:cNvSpPr>
          <p:nvPr>
            <p:ph type="body" sz="quarter" idx="21" hasCustomPrompt="1"/>
          </p:nvPr>
        </p:nvSpPr>
        <p:spPr>
          <a:xfrm>
            <a:off x="3249836" y="8049396"/>
            <a:ext cx="13780864" cy="162805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16" name="TextBox 15">
            <a:extLst>
              <a:ext uri="{FF2B5EF4-FFF2-40B4-BE49-F238E27FC236}">
                <a16:creationId xmlns:a16="http://schemas.microsoft.com/office/drawing/2014/main" id="{8F70B843-4A29-2F46-8073-1FC12DDDCCB4}"/>
              </a:ext>
            </a:extLst>
          </p:cNvPr>
          <p:cNvSpPr txBox="1"/>
          <p:nvPr userDrawn="1"/>
        </p:nvSpPr>
        <p:spPr>
          <a:xfrm>
            <a:off x="0" y="-524933"/>
            <a:ext cx="6079067" cy="343725"/>
          </a:xfrm>
          <a:prstGeom prst="rect">
            <a:avLst/>
          </a:prstGeom>
        </p:spPr>
        <p:txBody>
          <a:bodyPr vert="horz" wrap="square" lIns="0" tIns="32970" rIns="65939" bIns="32970" rtlCol="0" anchor="t"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2400" b="0" i="0" u="none" strike="noStrike" kern="1200" cap="none" spc="0" normalizeH="0" baseline="0" noProof="0" dirty="0">
                <a:ln>
                  <a:noFill/>
                </a:ln>
                <a:solidFill>
                  <a:schemeClr val="accent3"/>
                </a:solidFill>
                <a:effectLst/>
                <a:uLnTx/>
                <a:uFillTx/>
                <a:latin typeface="+mn-lt"/>
                <a:ea typeface="PS TT Commons" charset="0"/>
                <a:cs typeface="PS TT Commons" charset="0"/>
              </a:rPr>
              <a:t>This slide has pre-built animation.</a:t>
            </a:r>
          </a:p>
        </p:txBody>
      </p:sp>
    </p:spTree>
    <p:extLst>
      <p:ext uri="{BB962C8B-B14F-4D97-AF65-F5344CB8AC3E}">
        <p14:creationId xmlns:p14="http://schemas.microsoft.com/office/powerpoint/2010/main" val="1886939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ive Blurb List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Five Blurb List with Images</a:t>
            </a:r>
          </a:p>
        </p:txBody>
      </p:sp>
      <p:sp>
        <p:nvSpPr>
          <p:cNvPr id="3" name="Content Placeholder 11"/>
          <p:cNvSpPr>
            <a:spLocks noGrp="1"/>
          </p:cNvSpPr>
          <p:nvPr>
            <p:ph sz="quarter" idx="12" hasCustomPrompt="1"/>
          </p:nvPr>
        </p:nvSpPr>
        <p:spPr>
          <a:xfrm>
            <a:off x="1257300" y="2145187"/>
            <a:ext cx="1570712" cy="1216526"/>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4" name="Text Placeholder 3"/>
          <p:cNvSpPr>
            <a:spLocks noGrp="1"/>
          </p:cNvSpPr>
          <p:nvPr>
            <p:ph type="body" sz="quarter" idx="15" hasCustomPrompt="1"/>
          </p:nvPr>
        </p:nvSpPr>
        <p:spPr>
          <a:xfrm>
            <a:off x="3249836" y="2145187"/>
            <a:ext cx="13780864" cy="121652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5" name="Content Placeholder 11"/>
          <p:cNvSpPr>
            <a:spLocks noGrp="1"/>
          </p:cNvSpPr>
          <p:nvPr>
            <p:ph sz="quarter" idx="16" hasCustomPrompt="1"/>
          </p:nvPr>
        </p:nvSpPr>
        <p:spPr>
          <a:xfrm>
            <a:off x="1257300" y="3623501"/>
            <a:ext cx="1570712" cy="1216526"/>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6" name="Text Placeholder 3"/>
          <p:cNvSpPr>
            <a:spLocks noGrp="1"/>
          </p:cNvSpPr>
          <p:nvPr>
            <p:ph type="body" sz="quarter" idx="17" hasCustomPrompt="1"/>
          </p:nvPr>
        </p:nvSpPr>
        <p:spPr>
          <a:xfrm>
            <a:off x="3249836" y="3623501"/>
            <a:ext cx="13780864" cy="121652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7" name="Content Placeholder 11"/>
          <p:cNvSpPr>
            <a:spLocks noGrp="1"/>
          </p:cNvSpPr>
          <p:nvPr>
            <p:ph sz="quarter" idx="18" hasCustomPrompt="1"/>
          </p:nvPr>
        </p:nvSpPr>
        <p:spPr>
          <a:xfrm>
            <a:off x="1257300" y="5101815"/>
            <a:ext cx="1570712" cy="1216526"/>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8" name="Text Placeholder 3"/>
          <p:cNvSpPr>
            <a:spLocks noGrp="1"/>
          </p:cNvSpPr>
          <p:nvPr>
            <p:ph type="body" sz="quarter" idx="19" hasCustomPrompt="1"/>
          </p:nvPr>
        </p:nvSpPr>
        <p:spPr>
          <a:xfrm>
            <a:off x="3249836" y="5101815"/>
            <a:ext cx="13780864" cy="121652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9" name="Content Placeholder 11"/>
          <p:cNvSpPr>
            <a:spLocks noGrp="1"/>
          </p:cNvSpPr>
          <p:nvPr>
            <p:ph sz="quarter" idx="20" hasCustomPrompt="1"/>
          </p:nvPr>
        </p:nvSpPr>
        <p:spPr>
          <a:xfrm>
            <a:off x="1257300" y="6580129"/>
            <a:ext cx="1570712" cy="1216526"/>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10" name="Text Placeholder 3"/>
          <p:cNvSpPr>
            <a:spLocks noGrp="1"/>
          </p:cNvSpPr>
          <p:nvPr>
            <p:ph type="body" sz="quarter" idx="21" hasCustomPrompt="1"/>
          </p:nvPr>
        </p:nvSpPr>
        <p:spPr>
          <a:xfrm>
            <a:off x="3249836" y="6580129"/>
            <a:ext cx="13780864" cy="121652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cxnSp>
        <p:nvCxnSpPr>
          <p:cNvPr id="11" name="Straight Connector 10"/>
          <p:cNvCxnSpPr/>
          <p:nvPr/>
        </p:nvCxnSpPr>
        <p:spPr>
          <a:xfrm>
            <a:off x="3069979" y="2236625"/>
            <a:ext cx="0" cy="1094874"/>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069979" y="3714941"/>
            <a:ext cx="0" cy="1094874"/>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3069979" y="5193255"/>
            <a:ext cx="0" cy="1094874"/>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3069979" y="6671567"/>
            <a:ext cx="0" cy="1094874"/>
          </a:xfrm>
          <a:prstGeom prst="line">
            <a:avLst/>
          </a:prstGeom>
          <a:ln w="50800">
            <a:solidFill>
              <a:schemeClr val="accent1"/>
            </a:solidFill>
          </a:ln>
        </p:spPr>
        <p:style>
          <a:lnRef idx="2">
            <a:schemeClr val="accent1"/>
          </a:lnRef>
          <a:fillRef idx="0">
            <a:schemeClr val="accent1"/>
          </a:fillRef>
          <a:effectRef idx="1">
            <a:schemeClr val="accent1"/>
          </a:effectRef>
          <a:fontRef idx="minor">
            <a:schemeClr val="tx1"/>
          </a:fontRef>
        </p:style>
      </p:cxnSp>
      <p:sp>
        <p:nvSpPr>
          <p:cNvPr id="23" name="Content Placeholder 11"/>
          <p:cNvSpPr>
            <a:spLocks noGrp="1"/>
          </p:cNvSpPr>
          <p:nvPr>
            <p:ph sz="quarter" idx="22" hasCustomPrompt="1"/>
          </p:nvPr>
        </p:nvSpPr>
        <p:spPr>
          <a:xfrm>
            <a:off x="1257300" y="8100643"/>
            <a:ext cx="1570712" cy="1216526"/>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24" name="Text Placeholder 3"/>
          <p:cNvSpPr>
            <a:spLocks noGrp="1"/>
          </p:cNvSpPr>
          <p:nvPr>
            <p:ph type="body" sz="quarter" idx="23" hasCustomPrompt="1"/>
          </p:nvPr>
        </p:nvSpPr>
        <p:spPr>
          <a:xfrm>
            <a:off x="3249836" y="8100643"/>
            <a:ext cx="13780864" cy="1216526"/>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cxnSp>
        <p:nvCxnSpPr>
          <p:cNvPr id="25" name="Straight Connector 24"/>
          <p:cNvCxnSpPr/>
          <p:nvPr/>
        </p:nvCxnSpPr>
        <p:spPr>
          <a:xfrm>
            <a:off x="3069979" y="8192081"/>
            <a:ext cx="0" cy="1094874"/>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247A5DC9-63B9-604D-B558-C2503267DFC2}"/>
              </a:ext>
            </a:extLst>
          </p:cNvPr>
          <p:cNvSpPr txBox="1"/>
          <p:nvPr userDrawn="1"/>
        </p:nvSpPr>
        <p:spPr>
          <a:xfrm>
            <a:off x="0" y="-524933"/>
            <a:ext cx="6079067" cy="343725"/>
          </a:xfrm>
          <a:prstGeom prst="rect">
            <a:avLst/>
          </a:prstGeom>
        </p:spPr>
        <p:txBody>
          <a:bodyPr vert="horz" wrap="square" lIns="0" tIns="32970" rIns="65939" bIns="32970" rtlCol="0" anchor="t"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2400" b="0" i="0" u="none" strike="noStrike" kern="1200" cap="none" spc="0" normalizeH="0" baseline="0" noProof="0" dirty="0">
                <a:ln>
                  <a:noFill/>
                </a:ln>
                <a:solidFill>
                  <a:schemeClr val="accent3"/>
                </a:solidFill>
                <a:effectLst/>
                <a:uLnTx/>
                <a:uFillTx/>
                <a:latin typeface="+mn-lt"/>
                <a:ea typeface="PS TT Commons" charset="0"/>
                <a:cs typeface="PS TT Commons" charset="0"/>
              </a:rPr>
              <a:t>This slide has pre-built animation.</a:t>
            </a:r>
          </a:p>
        </p:txBody>
      </p:sp>
    </p:spTree>
    <p:extLst>
      <p:ext uri="{BB962C8B-B14F-4D97-AF65-F5344CB8AC3E}">
        <p14:creationId xmlns:p14="http://schemas.microsoft.com/office/powerpoint/2010/main" val="70737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7" grpId="0" build="p">
        <p:tmplLst>
          <p:tmpl lvl="1">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cTn>
              </p:par>
            </p:tnLst>
          </p:tmpl>
        </p:tmplLst>
      </p:bldP>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9" grpId="0" build="p">
        <p:tmplLst>
          <p:tmpl lvl="1">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P spid="23" grpId="0" build="p">
        <p:tmplLst>
          <p:tmpl lvl="1">
            <p:tnLst>
              <p:par>
                <p:cTn presetID="1"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childTnLst>
                </p:cTn>
              </p:par>
            </p:tnLst>
          </p:tmpl>
        </p:tmplLst>
      </p:bldP>
      <p:bldP spid="24" grpId="0" build="p">
        <p:tmplLst>
          <p:tmpl lvl="1">
            <p:tnLst>
              <p:par>
                <p:cTn presetID="1" presetClass="entr" presetSubtype="0" fill="hold" nodeType="clickEffect">
                  <p:stCondLst>
                    <p:cond delay="0"/>
                  </p:stCondLst>
                  <p:childTnLst>
                    <p:set>
                      <p:cBhvr>
                        <p:cTn dur="1" fill="hold">
                          <p:stCondLst>
                            <p:cond delay="0"/>
                          </p:stCondLst>
                        </p:cTn>
                        <p:tgtEl>
                          <p:spTgt spid="24"/>
                        </p:tgtEl>
                        <p:attrNameLst>
                          <p:attrName>style.visibility</p:attrName>
                        </p:attrNameLst>
                      </p:cBhvr>
                      <p:to>
                        <p:strVal val="visible"/>
                      </p:to>
                    </p:se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ix Blurb List with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Six Blurb List with Images</a:t>
            </a:r>
          </a:p>
        </p:txBody>
      </p:sp>
      <p:sp>
        <p:nvSpPr>
          <p:cNvPr id="3" name="Content Placeholder 11"/>
          <p:cNvSpPr>
            <a:spLocks noGrp="1"/>
          </p:cNvSpPr>
          <p:nvPr>
            <p:ph sz="quarter" idx="12" hasCustomPrompt="1"/>
          </p:nvPr>
        </p:nvSpPr>
        <p:spPr>
          <a:xfrm>
            <a:off x="1257300" y="2497908"/>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4" name="Text Placeholder 3"/>
          <p:cNvSpPr>
            <a:spLocks noGrp="1"/>
          </p:cNvSpPr>
          <p:nvPr>
            <p:ph type="body" sz="quarter" idx="15" hasCustomPrompt="1"/>
          </p:nvPr>
        </p:nvSpPr>
        <p:spPr>
          <a:xfrm>
            <a:off x="3681184" y="2404531"/>
            <a:ext cx="5286370"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5" name="Content Placeholder 11"/>
          <p:cNvSpPr>
            <a:spLocks noGrp="1"/>
          </p:cNvSpPr>
          <p:nvPr>
            <p:ph sz="quarter" idx="16" hasCustomPrompt="1"/>
          </p:nvPr>
        </p:nvSpPr>
        <p:spPr>
          <a:xfrm>
            <a:off x="1257300" y="4740535"/>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6" name="Text Placeholder 3"/>
          <p:cNvSpPr>
            <a:spLocks noGrp="1"/>
          </p:cNvSpPr>
          <p:nvPr>
            <p:ph type="body" sz="quarter" idx="17" hasCustomPrompt="1"/>
          </p:nvPr>
        </p:nvSpPr>
        <p:spPr>
          <a:xfrm>
            <a:off x="3681184" y="4647156"/>
            <a:ext cx="5286370"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7" name="Content Placeholder 11"/>
          <p:cNvSpPr>
            <a:spLocks noGrp="1"/>
          </p:cNvSpPr>
          <p:nvPr>
            <p:ph sz="quarter" idx="18" hasCustomPrompt="1"/>
          </p:nvPr>
        </p:nvSpPr>
        <p:spPr>
          <a:xfrm>
            <a:off x="1257300" y="6983160"/>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8" name="Text Placeholder 3"/>
          <p:cNvSpPr>
            <a:spLocks noGrp="1"/>
          </p:cNvSpPr>
          <p:nvPr>
            <p:ph type="body" sz="quarter" idx="19" hasCustomPrompt="1"/>
          </p:nvPr>
        </p:nvSpPr>
        <p:spPr>
          <a:xfrm>
            <a:off x="3681184" y="6889781"/>
            <a:ext cx="5286370"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cxnSp>
        <p:nvCxnSpPr>
          <p:cNvPr id="9" name="Straight Connector 8"/>
          <p:cNvCxnSpPr/>
          <p:nvPr/>
        </p:nvCxnSpPr>
        <p:spPr>
          <a:xfrm>
            <a:off x="3388148" y="2351182"/>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388148" y="4593807"/>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388148" y="6836432"/>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 name="Content Placeholder 11">
            <a:extLst>
              <a:ext uri="{FF2B5EF4-FFF2-40B4-BE49-F238E27FC236}">
                <a16:creationId xmlns:a16="http://schemas.microsoft.com/office/drawing/2014/main" id="{4B0B559B-4031-034D-B8CB-748714CFFD45}"/>
              </a:ext>
            </a:extLst>
          </p:cNvPr>
          <p:cNvSpPr>
            <a:spLocks noGrp="1"/>
          </p:cNvSpPr>
          <p:nvPr>
            <p:ph sz="quarter" idx="20" hasCustomPrompt="1"/>
          </p:nvPr>
        </p:nvSpPr>
        <p:spPr>
          <a:xfrm>
            <a:off x="9380575" y="2497908"/>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14" name="Text Placeholder 3">
            <a:extLst>
              <a:ext uri="{FF2B5EF4-FFF2-40B4-BE49-F238E27FC236}">
                <a16:creationId xmlns:a16="http://schemas.microsoft.com/office/drawing/2014/main" id="{7F77D07A-D4F3-E649-9FA0-0F7EC4F9E425}"/>
              </a:ext>
            </a:extLst>
          </p:cNvPr>
          <p:cNvSpPr>
            <a:spLocks noGrp="1"/>
          </p:cNvSpPr>
          <p:nvPr>
            <p:ph type="body" sz="quarter" idx="21" hasCustomPrompt="1"/>
          </p:nvPr>
        </p:nvSpPr>
        <p:spPr>
          <a:xfrm>
            <a:off x="11804459" y="2404531"/>
            <a:ext cx="5286370"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15" name="Content Placeholder 11">
            <a:extLst>
              <a:ext uri="{FF2B5EF4-FFF2-40B4-BE49-F238E27FC236}">
                <a16:creationId xmlns:a16="http://schemas.microsoft.com/office/drawing/2014/main" id="{B1B78FE5-8DFB-BE45-ACB6-E880D020AD07}"/>
              </a:ext>
            </a:extLst>
          </p:cNvPr>
          <p:cNvSpPr>
            <a:spLocks noGrp="1"/>
          </p:cNvSpPr>
          <p:nvPr>
            <p:ph sz="quarter" idx="22" hasCustomPrompt="1"/>
          </p:nvPr>
        </p:nvSpPr>
        <p:spPr>
          <a:xfrm>
            <a:off x="9380575" y="4740535"/>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16" name="Text Placeholder 3">
            <a:extLst>
              <a:ext uri="{FF2B5EF4-FFF2-40B4-BE49-F238E27FC236}">
                <a16:creationId xmlns:a16="http://schemas.microsoft.com/office/drawing/2014/main" id="{EA293D7D-F9AD-B94E-ADA5-DEC0CCEBD076}"/>
              </a:ext>
            </a:extLst>
          </p:cNvPr>
          <p:cNvSpPr>
            <a:spLocks noGrp="1"/>
          </p:cNvSpPr>
          <p:nvPr>
            <p:ph type="body" sz="quarter" idx="23" hasCustomPrompt="1"/>
          </p:nvPr>
        </p:nvSpPr>
        <p:spPr>
          <a:xfrm>
            <a:off x="11804459" y="4647156"/>
            <a:ext cx="5286370"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sp>
        <p:nvSpPr>
          <p:cNvPr id="17" name="Content Placeholder 11">
            <a:extLst>
              <a:ext uri="{FF2B5EF4-FFF2-40B4-BE49-F238E27FC236}">
                <a16:creationId xmlns:a16="http://schemas.microsoft.com/office/drawing/2014/main" id="{1910BD50-1534-3445-82A8-AF7F5CF32860}"/>
              </a:ext>
            </a:extLst>
          </p:cNvPr>
          <p:cNvSpPr>
            <a:spLocks noGrp="1"/>
          </p:cNvSpPr>
          <p:nvPr>
            <p:ph sz="quarter" idx="24" hasCustomPrompt="1"/>
          </p:nvPr>
        </p:nvSpPr>
        <p:spPr>
          <a:xfrm>
            <a:off x="9380575" y="6983160"/>
            <a:ext cx="1766656" cy="1718228"/>
          </a:xfrm>
          <a:prstGeom prst="rect">
            <a:avLst/>
          </a:prstGeom>
        </p:spPr>
        <p:txBody>
          <a:bodyPr lIns="0" tIns="0" rIns="0" bIns="0" anchor="ctr">
            <a:normAutofit/>
          </a:bodyPr>
          <a:lstStyle>
            <a:lvl1pPr marL="0" indent="0" algn="ctr">
              <a:buNone/>
              <a:defRPr sz="2000" b="0" i="0" baseline="0">
                <a:latin typeface="Calibri" panose="020F0502020204030204" pitchFamily="34" charset="0"/>
                <a:ea typeface="Calibri" panose="020F0502020204030204" pitchFamily="34" charset="0"/>
                <a:cs typeface="Calibri" panose="020F0502020204030204" pitchFamily="34" charset="0"/>
              </a:defRPr>
            </a:lvl1pPr>
            <a:lvl2pPr algn="ctr">
              <a:defRPr sz="4400"/>
            </a:lvl2pPr>
            <a:lvl3pPr algn="ctr">
              <a:defRPr sz="4400"/>
            </a:lvl3pPr>
            <a:lvl4pPr algn="ctr">
              <a:defRPr sz="4400"/>
            </a:lvl4pPr>
            <a:lvl5pPr algn="ctr">
              <a:defRPr sz="4400"/>
            </a:lvl5pPr>
          </a:lstStyle>
          <a:p>
            <a:pPr lvl="0"/>
            <a:r>
              <a:rPr lang="en-US" dirty="0"/>
              <a:t>Click icon to add image</a:t>
            </a:r>
          </a:p>
        </p:txBody>
      </p:sp>
      <p:sp>
        <p:nvSpPr>
          <p:cNvPr id="18" name="Text Placeholder 3">
            <a:extLst>
              <a:ext uri="{FF2B5EF4-FFF2-40B4-BE49-F238E27FC236}">
                <a16:creationId xmlns:a16="http://schemas.microsoft.com/office/drawing/2014/main" id="{EF1B99DA-478B-894F-B306-C3A81D58A969}"/>
              </a:ext>
            </a:extLst>
          </p:cNvPr>
          <p:cNvSpPr>
            <a:spLocks noGrp="1"/>
          </p:cNvSpPr>
          <p:nvPr>
            <p:ph type="body" sz="quarter" idx="25" hasCustomPrompt="1"/>
          </p:nvPr>
        </p:nvSpPr>
        <p:spPr>
          <a:xfrm>
            <a:off x="11804459" y="6889781"/>
            <a:ext cx="5286370" cy="1904990"/>
          </a:xfrm>
          <a:prstGeom prst="rect">
            <a:avLst/>
          </a:prstGeom>
        </p:spPr>
        <p:txBody>
          <a:bodyPr lIns="182880" tIns="0" rIns="182880" bIns="0" anchor="ctr">
            <a:normAutofit/>
          </a:bodyPr>
          <a:lstStyle>
            <a:lvl1pPr marL="0" indent="0" algn="l">
              <a:buNone/>
              <a:defRPr sz="3200" b="0" i="0">
                <a:latin typeface="+mn-lt"/>
                <a:ea typeface="Calibri" panose="020F0502020204030204" pitchFamily="34" charset="0"/>
                <a:cs typeface="Calibri" panose="020F0502020204030204" pitchFamily="34" charset="0"/>
              </a:defRPr>
            </a:lvl1pPr>
          </a:lstStyle>
          <a:p>
            <a:pPr lvl="0"/>
            <a:r>
              <a:rPr lang="en-US" dirty="0"/>
              <a:t>Add text here</a:t>
            </a:r>
          </a:p>
        </p:txBody>
      </p:sp>
      <p:cxnSp>
        <p:nvCxnSpPr>
          <p:cNvPr id="19" name="Straight Connector 18">
            <a:extLst>
              <a:ext uri="{FF2B5EF4-FFF2-40B4-BE49-F238E27FC236}">
                <a16:creationId xmlns:a16="http://schemas.microsoft.com/office/drawing/2014/main" id="{B6E6AF0E-D3AE-014D-B552-3E45F972AF4A}"/>
              </a:ext>
            </a:extLst>
          </p:cNvPr>
          <p:cNvCxnSpPr/>
          <p:nvPr userDrawn="1"/>
        </p:nvCxnSpPr>
        <p:spPr>
          <a:xfrm>
            <a:off x="11511423" y="2351182"/>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5B4B3FE-175F-C942-AAFE-1033A6A37561}"/>
              </a:ext>
            </a:extLst>
          </p:cNvPr>
          <p:cNvCxnSpPr/>
          <p:nvPr userDrawn="1"/>
        </p:nvCxnSpPr>
        <p:spPr>
          <a:xfrm>
            <a:off x="11511423" y="4593807"/>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76F44C5-29BB-1441-B33C-DBCF424AEA93}"/>
              </a:ext>
            </a:extLst>
          </p:cNvPr>
          <p:cNvCxnSpPr/>
          <p:nvPr userDrawn="1"/>
        </p:nvCxnSpPr>
        <p:spPr>
          <a:xfrm>
            <a:off x="11511423" y="6836432"/>
            <a:ext cx="0" cy="201168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768BEAEE-27D6-B440-8DFB-960424F127A5}"/>
              </a:ext>
            </a:extLst>
          </p:cNvPr>
          <p:cNvSpPr txBox="1"/>
          <p:nvPr userDrawn="1"/>
        </p:nvSpPr>
        <p:spPr>
          <a:xfrm>
            <a:off x="0" y="-524933"/>
            <a:ext cx="6079067" cy="343725"/>
          </a:xfrm>
          <a:prstGeom prst="rect">
            <a:avLst/>
          </a:prstGeom>
        </p:spPr>
        <p:txBody>
          <a:bodyPr vert="horz" wrap="square" lIns="0" tIns="32970" rIns="65939" bIns="32970" rtlCol="0" anchor="t"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2400" b="0" i="0" u="none" strike="noStrike" kern="1200" cap="none" spc="0" normalizeH="0" baseline="0" noProof="0" dirty="0">
                <a:ln>
                  <a:noFill/>
                </a:ln>
                <a:solidFill>
                  <a:schemeClr val="accent3"/>
                </a:solidFill>
                <a:effectLst/>
                <a:uLnTx/>
                <a:uFillTx/>
                <a:latin typeface="+mn-lt"/>
                <a:ea typeface="PS TT Commons" charset="0"/>
                <a:cs typeface="PS TT Commons" charset="0"/>
              </a:rPr>
              <a:t>This slide has pre-built animation.</a:t>
            </a:r>
          </a:p>
        </p:txBody>
      </p:sp>
    </p:spTree>
    <p:extLst>
      <p:ext uri="{BB962C8B-B14F-4D97-AF65-F5344CB8AC3E}">
        <p14:creationId xmlns:p14="http://schemas.microsoft.com/office/powerpoint/2010/main" val="273986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7" grpId="0" build="p">
        <p:tmplLst>
          <p:tmpl lvl="1">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cTn>
              </p:par>
            </p:tnLst>
          </p:tmpl>
        </p:tmplLst>
      </p:bldP>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13" grpId="0" build="p">
        <p:tmplLst>
          <p:tmpl lvl="1">
            <p:tnLst>
              <p:par>
                <p:cTn presetID="1" presetClass="entr" presetSubtype="0" fill="hold" nodeType="clickEffect">
                  <p:stCondLst>
                    <p:cond delay="0"/>
                  </p:stCondLst>
                  <p:childTnLst>
                    <p:set>
                      <p:cBhvr>
                        <p:cTn dur="1" fill="hold">
                          <p:stCondLst>
                            <p:cond delay="0"/>
                          </p:stCondLst>
                        </p:cTn>
                        <p:tgtEl>
                          <p:spTgt spid="13"/>
                        </p:tgtEl>
                        <p:attrNameLst>
                          <p:attrName>style.visibility</p:attrName>
                        </p:attrNameLst>
                      </p:cBhvr>
                      <p:to>
                        <p:strVal val="visible"/>
                      </p:to>
                    </p:set>
                  </p:childTnLst>
                </p:cTn>
              </p:par>
            </p:tnLst>
          </p:tmpl>
        </p:tmplLst>
      </p:bldP>
      <p:bldP spid="14" grpId="0" build="p">
        <p:tmplLst>
          <p:tmpl lvl="1">
            <p:tnLst>
              <p:par>
                <p:cTn presetID="1"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childTnLst>
                </p:cTn>
              </p:par>
            </p:tnLst>
          </p:tmpl>
        </p:tmplLst>
      </p:bldP>
      <p:bldP spid="15" grpId="0" build="p">
        <p:tmplLst>
          <p:tmpl lvl="1">
            <p:tnLst>
              <p:par>
                <p:cTn presetID="1"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childTnLst>
                </p:cTn>
              </p:par>
            </p:tnLst>
          </p:tmpl>
        </p:tmplLst>
      </p:bldP>
      <p:bldP spid="16" grpId="0" build="p">
        <p:tmplLst>
          <p:tmpl lvl="1">
            <p:tnLst>
              <p:par>
                <p:cTn presetID="1"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childTnLst>
                </p:cTn>
              </p:par>
            </p:tnLst>
          </p:tmpl>
        </p:tmplLst>
      </p:bldP>
      <p:bldP spid="17" grpId="0" build="p">
        <p:tmplLst>
          <p:tmpl lvl="1">
            <p:tnLst>
              <p:par>
                <p:cTn presetID="1"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childTnLst>
                </p:cTn>
              </p:par>
            </p:tnLst>
          </p:tmpl>
        </p:tmplLst>
      </p:bldP>
      <p:bldP spid="18" grpId="0" build="p">
        <p:tmplLst>
          <p:tmpl lvl="1">
            <p:tnLst>
              <p:par>
                <p:cTn presetID="1"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Orange boxes: 2 item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Add Title in Title Case</a:t>
            </a:r>
          </a:p>
        </p:txBody>
      </p:sp>
      <p:sp>
        <p:nvSpPr>
          <p:cNvPr id="3" name="Content Placeholder 10"/>
          <p:cNvSpPr>
            <a:spLocks noGrp="1"/>
          </p:cNvSpPr>
          <p:nvPr>
            <p:ph sz="quarter" idx="11" hasCustomPrompt="1"/>
          </p:nvPr>
        </p:nvSpPr>
        <p:spPr>
          <a:xfrm>
            <a:off x="9481323" y="3615069"/>
            <a:ext cx="7549378" cy="4924773"/>
          </a:xfrm>
          <a:prstGeom prst="roundRect">
            <a:avLst/>
          </a:prstGeom>
          <a:solidFill>
            <a:schemeClr val="accent1"/>
          </a:solidFill>
        </p:spPr>
        <p:txBody>
          <a:bodyPr lIns="274320" tIns="274320" rIns="274320" bIns="274320" anchor="ctr">
            <a:normAutofit/>
          </a:bodyPr>
          <a:lstStyle>
            <a:lvl1pPr marL="0" indent="0" algn="ctr">
              <a:buNone/>
              <a:defRPr sz="42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4" name="Content Placeholder 10"/>
          <p:cNvSpPr>
            <a:spLocks noGrp="1"/>
          </p:cNvSpPr>
          <p:nvPr>
            <p:ph sz="quarter" idx="10" hasCustomPrompt="1"/>
          </p:nvPr>
        </p:nvSpPr>
        <p:spPr>
          <a:xfrm>
            <a:off x="1257301" y="3615069"/>
            <a:ext cx="7549378" cy="4924773"/>
          </a:xfrm>
          <a:prstGeom prst="roundRect">
            <a:avLst/>
          </a:prstGeom>
          <a:solidFill>
            <a:schemeClr val="accent1"/>
          </a:solidFill>
        </p:spPr>
        <p:txBody>
          <a:bodyPr lIns="274320" tIns="274320" rIns="274320" bIns="274320" anchor="ctr">
            <a:normAutofit/>
          </a:bodyPr>
          <a:lstStyle>
            <a:lvl1pPr marL="0" indent="0" algn="ctr">
              <a:buNone/>
              <a:defRPr sz="42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Tree>
    <p:extLst>
      <p:ext uri="{BB962C8B-B14F-4D97-AF65-F5344CB8AC3E}">
        <p14:creationId xmlns:p14="http://schemas.microsoft.com/office/powerpoint/2010/main" val="21267433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Orange boxes: 3 item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Add Title in Title Case</a:t>
            </a:r>
          </a:p>
        </p:txBody>
      </p:sp>
      <p:sp>
        <p:nvSpPr>
          <p:cNvPr id="3" name="Content Placeholder 10"/>
          <p:cNvSpPr>
            <a:spLocks noGrp="1"/>
          </p:cNvSpPr>
          <p:nvPr>
            <p:ph sz="quarter" idx="11" hasCustomPrompt="1"/>
          </p:nvPr>
        </p:nvSpPr>
        <p:spPr>
          <a:xfrm>
            <a:off x="6649265" y="3809161"/>
            <a:ext cx="4989470" cy="4632709"/>
          </a:xfrm>
          <a:prstGeom prst="roundRect">
            <a:avLst/>
          </a:prstGeom>
          <a:solidFill>
            <a:schemeClr val="accent1"/>
          </a:solidFill>
        </p:spPr>
        <p:txBody>
          <a:bodyPr lIns="274320" tIns="274320" rIns="274320" bIns="274320" anchor="ctr">
            <a:normAutofit/>
          </a:bodyPr>
          <a:lstStyle>
            <a:lvl1pPr marL="0" indent="0" algn="ctr">
              <a:buNone/>
              <a:defRPr sz="38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4" name="Content Placeholder 10"/>
          <p:cNvSpPr>
            <a:spLocks noGrp="1"/>
          </p:cNvSpPr>
          <p:nvPr>
            <p:ph sz="quarter" idx="10" hasCustomPrompt="1"/>
          </p:nvPr>
        </p:nvSpPr>
        <p:spPr>
          <a:xfrm>
            <a:off x="1257299" y="3809161"/>
            <a:ext cx="4989470" cy="4632709"/>
          </a:xfrm>
          <a:prstGeom prst="roundRect">
            <a:avLst/>
          </a:prstGeom>
          <a:solidFill>
            <a:schemeClr val="accent1"/>
          </a:solidFill>
        </p:spPr>
        <p:txBody>
          <a:bodyPr lIns="274320" tIns="274320" rIns="274320" bIns="274320" anchor="ctr">
            <a:normAutofit/>
          </a:bodyPr>
          <a:lstStyle>
            <a:lvl1pPr marL="0" indent="0" algn="ctr">
              <a:buNone/>
              <a:defRPr sz="38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5" name="Content Placeholder 10"/>
          <p:cNvSpPr>
            <a:spLocks noGrp="1"/>
          </p:cNvSpPr>
          <p:nvPr>
            <p:ph sz="quarter" idx="12" hasCustomPrompt="1"/>
          </p:nvPr>
        </p:nvSpPr>
        <p:spPr>
          <a:xfrm>
            <a:off x="12041231" y="3809161"/>
            <a:ext cx="4989470" cy="4632709"/>
          </a:xfrm>
          <a:prstGeom prst="roundRect">
            <a:avLst/>
          </a:prstGeom>
          <a:solidFill>
            <a:schemeClr val="accent1"/>
          </a:solidFill>
        </p:spPr>
        <p:txBody>
          <a:bodyPr lIns="274320" tIns="274320" rIns="274320" bIns="274320" anchor="ctr">
            <a:normAutofit/>
          </a:bodyPr>
          <a:lstStyle>
            <a:lvl1pPr marL="0" indent="0" algn="ctr">
              <a:buNone/>
              <a:defRPr sz="38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6" name="TextBox 5">
            <a:extLst>
              <a:ext uri="{FF2B5EF4-FFF2-40B4-BE49-F238E27FC236}">
                <a16:creationId xmlns:a16="http://schemas.microsoft.com/office/drawing/2014/main" id="{4BA55928-F358-CB48-A0A3-9C4B71F6EE47}"/>
              </a:ext>
            </a:extLst>
          </p:cNvPr>
          <p:cNvSpPr txBox="1"/>
          <p:nvPr userDrawn="1"/>
        </p:nvSpPr>
        <p:spPr>
          <a:xfrm>
            <a:off x="1257300" y="2213918"/>
            <a:ext cx="15773400" cy="765544"/>
          </a:xfrm>
          <a:prstGeom prst="rect">
            <a:avLst/>
          </a:prstGeom>
        </p:spPr>
        <p:txBody>
          <a:bodyPr vert="horz" wrap="square" lIns="0" tIns="32970" rIns="65939" bIns="32970" rtlCol="0" anchor="ctr"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kumimoji="0" lang="en-US" sz="3525" b="0" i="0" u="none" strike="noStrike" kern="1200" cap="none" spc="0" normalizeH="0" baseline="0" noProof="0" dirty="0">
                <a:ln>
                  <a:noFill/>
                </a:ln>
                <a:solidFill>
                  <a:srgbClr val="E5E5E5">
                    <a:lumMod val="10000"/>
                  </a:srgbClr>
                </a:solidFill>
                <a:effectLst/>
                <a:uLnTx/>
                <a:uFillTx/>
                <a:latin typeface="+mn-lt"/>
                <a:ea typeface="PS TT Commons" charset="0"/>
                <a:cs typeface="PS TT Commons" charset="0"/>
              </a:rPr>
              <a:t>Intro text, if needed, goes here and here in sentence case. There is enough room for up to two line of text at this size. </a:t>
            </a:r>
          </a:p>
        </p:txBody>
      </p:sp>
    </p:spTree>
    <p:extLst>
      <p:ext uri="{BB962C8B-B14F-4D97-AF65-F5344CB8AC3E}">
        <p14:creationId xmlns:p14="http://schemas.microsoft.com/office/powerpoint/2010/main" val="1799674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range boxes: 4 item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Add Title in Title Case</a:t>
            </a:r>
          </a:p>
        </p:txBody>
      </p:sp>
      <p:sp>
        <p:nvSpPr>
          <p:cNvPr id="4" name="Content Placeholder 10"/>
          <p:cNvSpPr>
            <a:spLocks noGrp="1"/>
          </p:cNvSpPr>
          <p:nvPr>
            <p:ph sz="quarter" idx="11" hasCustomPrompt="1"/>
          </p:nvPr>
        </p:nvSpPr>
        <p:spPr>
          <a:xfrm>
            <a:off x="9325232" y="3340924"/>
            <a:ext cx="7705468" cy="2537254"/>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5" name="Content Placeholder 10"/>
          <p:cNvSpPr>
            <a:spLocks noGrp="1"/>
          </p:cNvSpPr>
          <p:nvPr>
            <p:ph sz="quarter" idx="10" hasCustomPrompt="1"/>
          </p:nvPr>
        </p:nvSpPr>
        <p:spPr>
          <a:xfrm>
            <a:off x="1257300" y="3340924"/>
            <a:ext cx="7705468" cy="2537254"/>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6" name="Content Placeholder 10"/>
          <p:cNvSpPr>
            <a:spLocks noGrp="1"/>
          </p:cNvSpPr>
          <p:nvPr>
            <p:ph sz="quarter" idx="12" hasCustomPrompt="1"/>
          </p:nvPr>
        </p:nvSpPr>
        <p:spPr>
          <a:xfrm>
            <a:off x="9325232" y="6265354"/>
            <a:ext cx="7705468" cy="2537254"/>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7" name="Content Placeholder 10"/>
          <p:cNvSpPr>
            <a:spLocks noGrp="1"/>
          </p:cNvSpPr>
          <p:nvPr>
            <p:ph sz="quarter" idx="13" hasCustomPrompt="1"/>
          </p:nvPr>
        </p:nvSpPr>
        <p:spPr>
          <a:xfrm>
            <a:off x="1257300" y="6265354"/>
            <a:ext cx="7705468" cy="2537254"/>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17" name="Text Placeholder 16">
            <a:extLst>
              <a:ext uri="{FF2B5EF4-FFF2-40B4-BE49-F238E27FC236}">
                <a16:creationId xmlns:a16="http://schemas.microsoft.com/office/drawing/2014/main" id="{D5B1069D-5DC2-C744-B745-510197B10AE9}"/>
              </a:ext>
            </a:extLst>
          </p:cNvPr>
          <p:cNvSpPr>
            <a:spLocks noGrp="1"/>
          </p:cNvSpPr>
          <p:nvPr>
            <p:ph type="body" sz="quarter" idx="15" hasCustomPrompt="1"/>
          </p:nvPr>
        </p:nvSpPr>
        <p:spPr>
          <a:xfrm>
            <a:off x="1257300" y="2119313"/>
            <a:ext cx="15773400" cy="779462"/>
          </a:xfrm>
          <a:prstGeom prst="rect">
            <a:avLst/>
          </a:prstGeom>
        </p:spPr>
        <p:txBody>
          <a:bodyPr anchor="ctr"/>
          <a:lstStyle>
            <a:lvl1pPr marL="0" marR="0" indent="0" algn="ctr" defTabSz="439502" rtl="0" eaLnBrk="1" fontAlgn="auto" latinLnBrk="0" hangingPunct="1">
              <a:lnSpc>
                <a:spcPct val="85000"/>
              </a:lnSpc>
              <a:spcBef>
                <a:spcPct val="0"/>
              </a:spcBef>
              <a:spcAft>
                <a:spcPts val="0"/>
              </a:spcAft>
              <a:buClrTx/>
              <a:buSzTx/>
              <a:buFontTx/>
              <a:buNone/>
              <a:tabLst/>
              <a:defRPr kumimoji="0" lang="en-US" sz="3525" b="0" i="0" u="none" strike="noStrike" kern="1200" cap="none" spc="0" normalizeH="0" baseline="0" noProof="0" dirty="0">
                <a:ln>
                  <a:noFill/>
                </a:ln>
                <a:solidFill>
                  <a:srgbClr val="E5E5E5">
                    <a:lumMod val="10000"/>
                  </a:srgbClr>
                </a:solidFill>
                <a:effectLst/>
                <a:uLnTx/>
                <a:uFillTx/>
                <a:ea typeface="PS TT Commons" charset="0"/>
                <a:cs typeface="PS TT Commons" charset="0"/>
              </a:defRPr>
            </a:lvl1pPr>
          </a:lstStyle>
          <a:p>
            <a:pPr marL="0" marR="0" indent="0" algn="ctr" defTabSz="439502" rtl="0" eaLnBrk="1" fontAlgn="auto" latinLnBrk="0" hangingPunct="1">
              <a:lnSpc>
                <a:spcPct val="85000"/>
              </a:lnSpc>
              <a:spcBef>
                <a:spcPct val="0"/>
              </a:spcBef>
              <a:spcAft>
                <a:spcPts val="0"/>
              </a:spcAft>
              <a:buClrTx/>
              <a:buSzTx/>
              <a:buFontTx/>
              <a:buNone/>
              <a:tabLst/>
            </a:pPr>
            <a:r>
              <a:rPr kumimoji="0" lang="en-US" sz="3200" b="0" i="0" u="none" strike="noStrike" kern="1200" cap="none" spc="0" normalizeH="0" baseline="0" noProof="0" dirty="0">
                <a:ln>
                  <a:noFill/>
                </a:ln>
                <a:solidFill>
                  <a:srgbClr val="E5E5E5">
                    <a:lumMod val="10000"/>
                  </a:srgbClr>
                </a:solidFill>
                <a:effectLst/>
                <a:uLnTx/>
                <a:uFillTx/>
                <a:latin typeface="+mn-lt"/>
                <a:ea typeface="PS TT Commons" charset="0"/>
                <a:cs typeface="PS TT Commons" charset="0"/>
              </a:rPr>
              <a:t>Intro text, if needed, goes here and here in sentence case. There is enough room for up to two line of text at this size. </a:t>
            </a:r>
          </a:p>
        </p:txBody>
      </p:sp>
    </p:spTree>
    <p:extLst>
      <p:ext uri="{BB962C8B-B14F-4D97-AF65-F5344CB8AC3E}">
        <p14:creationId xmlns:p14="http://schemas.microsoft.com/office/powerpoint/2010/main" val="42094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Orange boxes: 5 item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Add Title in Title Case</a:t>
            </a:r>
          </a:p>
        </p:txBody>
      </p:sp>
      <p:sp>
        <p:nvSpPr>
          <p:cNvPr id="3" name="Content Placeholder 10"/>
          <p:cNvSpPr>
            <a:spLocks noGrp="1"/>
          </p:cNvSpPr>
          <p:nvPr>
            <p:ph sz="quarter" idx="11" hasCustomPrompt="1"/>
          </p:nvPr>
        </p:nvSpPr>
        <p:spPr>
          <a:xfrm>
            <a:off x="6649267" y="3521334"/>
            <a:ext cx="4989470" cy="2685536"/>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4" name="Content Placeholder 10"/>
          <p:cNvSpPr>
            <a:spLocks noGrp="1"/>
          </p:cNvSpPr>
          <p:nvPr>
            <p:ph sz="quarter" idx="10" hasCustomPrompt="1"/>
          </p:nvPr>
        </p:nvSpPr>
        <p:spPr>
          <a:xfrm>
            <a:off x="1257301" y="3521334"/>
            <a:ext cx="4989470" cy="2685536"/>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5" name="Content Placeholder 10"/>
          <p:cNvSpPr>
            <a:spLocks noGrp="1"/>
          </p:cNvSpPr>
          <p:nvPr>
            <p:ph sz="quarter" idx="12" hasCustomPrompt="1"/>
          </p:nvPr>
        </p:nvSpPr>
        <p:spPr>
          <a:xfrm>
            <a:off x="12041231" y="3521334"/>
            <a:ext cx="4989470" cy="2685536"/>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6" name="Content Placeholder 10"/>
          <p:cNvSpPr>
            <a:spLocks noGrp="1"/>
          </p:cNvSpPr>
          <p:nvPr>
            <p:ph sz="quarter" idx="13" hasCustomPrompt="1"/>
          </p:nvPr>
        </p:nvSpPr>
        <p:spPr>
          <a:xfrm>
            <a:off x="3752037" y="6659952"/>
            <a:ext cx="4989470" cy="2685536"/>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7" name="Content Placeholder 10"/>
          <p:cNvSpPr>
            <a:spLocks noGrp="1"/>
          </p:cNvSpPr>
          <p:nvPr>
            <p:ph sz="quarter" idx="15" hasCustomPrompt="1"/>
          </p:nvPr>
        </p:nvSpPr>
        <p:spPr>
          <a:xfrm>
            <a:off x="9144001" y="6659952"/>
            <a:ext cx="4989470" cy="2685536"/>
          </a:xfrm>
          <a:prstGeom prst="roundRect">
            <a:avLst/>
          </a:prstGeom>
          <a:solidFill>
            <a:schemeClr val="accent1"/>
          </a:solidFill>
        </p:spPr>
        <p:txBody>
          <a:bodyPr lIns="274320" tIns="274320" rIns="274320" bIns="274320" anchor="ctr">
            <a:normAutofit/>
          </a:bodyPr>
          <a:lstStyle>
            <a:lvl1pPr marL="0" indent="0" algn="ctr">
              <a:buNone/>
              <a:defRPr sz="36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add text</a:t>
            </a:r>
          </a:p>
        </p:txBody>
      </p:sp>
      <p:sp>
        <p:nvSpPr>
          <p:cNvPr id="8" name="TextBox 7">
            <a:extLst>
              <a:ext uri="{FF2B5EF4-FFF2-40B4-BE49-F238E27FC236}">
                <a16:creationId xmlns:a16="http://schemas.microsoft.com/office/drawing/2014/main" id="{BF948382-B1EF-BE44-9997-91BBA24BACA8}"/>
              </a:ext>
            </a:extLst>
          </p:cNvPr>
          <p:cNvSpPr txBox="1"/>
          <p:nvPr userDrawn="1"/>
        </p:nvSpPr>
        <p:spPr>
          <a:xfrm>
            <a:off x="1257300" y="2213918"/>
            <a:ext cx="15773400" cy="765544"/>
          </a:xfrm>
          <a:prstGeom prst="rect">
            <a:avLst/>
          </a:prstGeom>
        </p:spPr>
        <p:txBody>
          <a:bodyPr vert="horz" wrap="square" lIns="0" tIns="32970" rIns="65939" bIns="32970" rtlCol="0" anchor="ctr"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kumimoji="0" lang="en-US" sz="3525" b="0" i="0" u="none" strike="noStrike" kern="1200" cap="none" spc="0" normalizeH="0" baseline="0" noProof="0" dirty="0">
                <a:ln>
                  <a:noFill/>
                </a:ln>
                <a:solidFill>
                  <a:srgbClr val="E5E5E5">
                    <a:lumMod val="10000"/>
                  </a:srgbClr>
                </a:solidFill>
                <a:effectLst/>
                <a:uLnTx/>
                <a:uFillTx/>
                <a:latin typeface="+mn-lt"/>
                <a:ea typeface="PS TT Commons" charset="0"/>
                <a:cs typeface="PS TT Commons" charset="0"/>
              </a:rPr>
              <a:t>Intro text, if needed, goes here and here in sentence case. There is enough room for up to two line of text at this size. </a:t>
            </a:r>
          </a:p>
        </p:txBody>
      </p:sp>
    </p:spTree>
    <p:extLst>
      <p:ext uri="{BB962C8B-B14F-4D97-AF65-F5344CB8AC3E}">
        <p14:creationId xmlns:p14="http://schemas.microsoft.com/office/powerpoint/2010/main" val="1306698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or Image Left | Content Right">
    <p:spTree>
      <p:nvGrpSpPr>
        <p:cNvPr id="1" name=""/>
        <p:cNvGrpSpPr/>
        <p:nvPr/>
      </p:nvGrpSpPr>
      <p:grpSpPr>
        <a:xfrm>
          <a:off x="0" y="0"/>
          <a:ext cx="0" cy="0"/>
          <a:chOff x="0" y="0"/>
          <a:chExt cx="0" cy="0"/>
        </a:xfrm>
      </p:grpSpPr>
      <p:sp>
        <p:nvSpPr>
          <p:cNvPr id="9" name="Content Placeholder 2"/>
          <p:cNvSpPr>
            <a:spLocks noGrp="1"/>
          </p:cNvSpPr>
          <p:nvPr>
            <p:ph sz="quarter" idx="14" hasCustomPrompt="1"/>
          </p:nvPr>
        </p:nvSpPr>
        <p:spPr>
          <a:xfrm>
            <a:off x="833121" y="1349829"/>
            <a:ext cx="5384802" cy="7587346"/>
          </a:xfrm>
          <a:prstGeom prst="rect">
            <a:avLst/>
          </a:prstGeom>
        </p:spPr>
        <p:txBody>
          <a:bodyPr anchor="ctr">
            <a:normAutofit/>
          </a:bodyPr>
          <a:lstStyle>
            <a:lvl1pPr algn="r">
              <a:lnSpc>
                <a:spcPct val="100000"/>
              </a:lnSpc>
              <a:defRPr sz="5400" b="0" i="0">
                <a:latin typeface="+mj-lt"/>
                <a:ea typeface="Calibri" panose="020F0502020204030204" pitchFamily="34" charset="0"/>
                <a:cs typeface="Calibri" panose="020F0502020204030204" pitchFamily="34" charset="0"/>
              </a:defRPr>
            </a:lvl1pPr>
          </a:lstStyle>
          <a:p>
            <a:pPr lvl="0"/>
            <a:r>
              <a:rPr lang="en-US" dirty="0"/>
              <a:t>Click to Add Title or Click Icon to Add Graphic</a:t>
            </a:r>
          </a:p>
        </p:txBody>
      </p:sp>
      <p:cxnSp>
        <p:nvCxnSpPr>
          <p:cNvPr id="5" name="Straight Connector 4"/>
          <p:cNvCxnSpPr/>
          <p:nvPr/>
        </p:nvCxnSpPr>
        <p:spPr>
          <a:xfrm>
            <a:off x="6913880" y="703581"/>
            <a:ext cx="0" cy="8879842"/>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0" hasCustomPrompt="1"/>
          </p:nvPr>
        </p:nvSpPr>
        <p:spPr>
          <a:xfrm>
            <a:off x="7609840" y="1349829"/>
            <a:ext cx="9763760" cy="7587346"/>
          </a:xfrm>
          <a:prstGeom prst="rect">
            <a:avLst/>
          </a:prstGeom>
        </p:spPr>
        <p:txBody>
          <a:bodyPr lIns="0" anchor="ctr">
            <a:normAutofit/>
          </a:bodyPr>
          <a:lstStyle>
            <a:lvl1pPr algn="l">
              <a:defRPr sz="3400" b="0" i="0" baseline="0">
                <a:solidFill>
                  <a:schemeClr val="tx1"/>
                </a:solidFill>
                <a:latin typeface="+mn-lt"/>
                <a:ea typeface="Calibri" panose="020F0502020204030204" pitchFamily="34" charset="0"/>
                <a:cs typeface="Calibri" panose="020F0502020204030204" pitchFamily="34" charset="0"/>
              </a:defRPr>
            </a:lvl1pPr>
            <a:lvl2pPr algn="l">
              <a:buSzPct val="100000"/>
              <a:defRPr sz="3400" b="0" i="0">
                <a:solidFill>
                  <a:schemeClr val="tx1"/>
                </a:solidFill>
                <a:latin typeface="+mn-lt"/>
                <a:ea typeface="Calibri" panose="020F0502020204030204" pitchFamily="34" charset="0"/>
                <a:cs typeface="Calibri" panose="020F0502020204030204" pitchFamily="34" charset="0"/>
              </a:defRPr>
            </a:lvl2pPr>
            <a:lvl3pPr marL="1206500" indent="-312738" algn="l">
              <a:tabLst/>
              <a:defRPr sz="3400" b="0" i="0">
                <a:solidFill>
                  <a:schemeClr val="tx1"/>
                </a:solidFill>
                <a:latin typeface="+mn-lt"/>
                <a:ea typeface="Calibri" panose="020F0502020204030204" pitchFamily="34" charset="0"/>
                <a:cs typeface="Calibri" panose="020F0502020204030204" pitchFamily="34" charset="0"/>
              </a:defRPr>
            </a:lvl3pPr>
            <a:lvl4pPr marL="1608138" indent="-284163" algn="l">
              <a:tabLst/>
              <a:defRPr sz="3400" b="0" i="0">
                <a:solidFill>
                  <a:schemeClr val="tx1"/>
                </a:solidFill>
                <a:latin typeface="+mn-lt"/>
                <a:ea typeface="Calibri" panose="020F0502020204030204" pitchFamily="34" charset="0"/>
                <a:cs typeface="Calibri" panose="020F0502020204030204" pitchFamily="34" charset="0"/>
              </a:defRPr>
            </a:lvl4pPr>
            <a:lvl5pPr marL="1905000" indent="-260350" algn="l">
              <a:tabLst/>
              <a:defRPr sz="3400" b="0" i="0">
                <a:solidFill>
                  <a:schemeClr val="tx1"/>
                </a:solidFill>
                <a:latin typeface="+mn-lt"/>
                <a:ea typeface="Calibri" panose="020F0502020204030204" pitchFamily="34" charset="0"/>
                <a:cs typeface="Calibri" panose="020F050202020403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0" end="0"/>
                                            </p:txEl>
                                          </p:spTgt>
                                        </p:tgtEl>
                                        <p:attrNameLst>
                                          <p:attrName>ppt_c</p:attrName>
                                        </p:attrNameLst>
                                      </p:cBhvr>
                                      <p:to>
                                        <a:schemeClr val="tx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1" end="1"/>
                                            </p:txEl>
                                          </p:spTgt>
                                        </p:tgtEl>
                                        <p:attrNameLst>
                                          <p:attrName>ppt_c</p:attrName>
                                        </p:attrNameLst>
                                      </p:cBhvr>
                                      <p:to>
                                        <a:schemeClr val="tx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3" end="3"/>
                                            </p:txEl>
                                          </p:spTgt>
                                        </p:tgtEl>
                                        <p:attrNameLst>
                                          <p:attrName>ppt_c</p:attrName>
                                        </p:attrNameLst>
                                      </p:cBhvr>
                                      <p:to>
                                        <a:schemeClr val="tx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6">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chemeClr val="tx2"/>
                      </p:to>
                    </p:animClr>
                  </p:sub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Title or Image Left | 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937E-1F6E-4748-B7B4-7B58CEB11A1E}"/>
              </a:ext>
            </a:extLst>
          </p:cNvPr>
          <p:cNvSpPr>
            <a:spLocks noGrp="1"/>
          </p:cNvSpPr>
          <p:nvPr>
            <p:ph type="title" hasCustomPrompt="1"/>
          </p:nvPr>
        </p:nvSpPr>
        <p:spPr/>
        <p:txBody>
          <a:bodyPr/>
          <a:lstStyle>
            <a:lvl1pPr>
              <a:defRPr baseline="0"/>
            </a:lvl1pPr>
          </a:lstStyle>
          <a:p>
            <a:r>
              <a:rPr lang="en-US" dirty="0"/>
              <a:t>Title Goes Here in Title Case</a:t>
            </a:r>
          </a:p>
        </p:txBody>
      </p:sp>
      <p:sp>
        <p:nvSpPr>
          <p:cNvPr id="3" name="Content Placeholder 2">
            <a:extLst>
              <a:ext uri="{FF2B5EF4-FFF2-40B4-BE49-F238E27FC236}">
                <a16:creationId xmlns:a16="http://schemas.microsoft.com/office/drawing/2014/main" id="{7AE5B6AF-0944-49FB-913E-31C7E9779510}"/>
              </a:ext>
            </a:extLst>
          </p:cNvPr>
          <p:cNvSpPr>
            <a:spLocks noGrp="1"/>
          </p:cNvSpPr>
          <p:nvPr>
            <p:ph sz="half" idx="1" hasCustomPrompt="1"/>
          </p:nvPr>
        </p:nvSpPr>
        <p:spPr>
          <a:xfrm>
            <a:off x="1257299" y="2438401"/>
            <a:ext cx="5245102" cy="6827046"/>
          </a:xfrm>
          <a:prstGeom prst="rect">
            <a:avLst/>
          </a:prstGeom>
        </p:spPr>
        <p:txBody>
          <a:bodyPr anchor="ctr">
            <a:normAutofit/>
          </a:bodyPr>
          <a:lstStyle>
            <a:lvl1pPr algn="r">
              <a:defRPr sz="5400" b="0" baseline="0">
                <a:latin typeface="+mj-lt"/>
              </a:defRPr>
            </a:lvl1pPr>
          </a:lstStyle>
          <a:p>
            <a:pPr lvl="0"/>
            <a:r>
              <a:rPr lang="en-US" dirty="0"/>
              <a:t>Click to add title or click icon to add graphic</a:t>
            </a:r>
          </a:p>
        </p:txBody>
      </p:sp>
      <p:cxnSp>
        <p:nvCxnSpPr>
          <p:cNvPr id="8" name="Straight Connector 7"/>
          <p:cNvCxnSpPr/>
          <p:nvPr/>
        </p:nvCxnSpPr>
        <p:spPr>
          <a:xfrm>
            <a:off x="7076440" y="2438401"/>
            <a:ext cx="0" cy="6827046"/>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7" name="Text Placeholder 7"/>
          <p:cNvSpPr>
            <a:spLocks noGrp="1"/>
          </p:cNvSpPr>
          <p:nvPr>
            <p:ph type="body" sz="quarter" idx="10" hasCustomPrompt="1"/>
          </p:nvPr>
        </p:nvSpPr>
        <p:spPr>
          <a:xfrm>
            <a:off x="7609840" y="2438401"/>
            <a:ext cx="9763760" cy="6827046"/>
          </a:xfrm>
          <a:prstGeom prst="rect">
            <a:avLst/>
          </a:prstGeom>
        </p:spPr>
        <p:txBody>
          <a:bodyPr lIns="0" anchor="ctr">
            <a:normAutofit/>
          </a:bodyPr>
          <a:lstStyle>
            <a:lvl1pPr algn="l">
              <a:defRPr sz="3400" b="0" i="0" baseline="0">
                <a:solidFill>
                  <a:schemeClr val="tx1"/>
                </a:solidFill>
                <a:latin typeface="+mn-lt"/>
                <a:ea typeface="Calibri" panose="020F0502020204030204" pitchFamily="34" charset="0"/>
                <a:cs typeface="Calibri" panose="020F0502020204030204" pitchFamily="34" charset="0"/>
              </a:defRPr>
            </a:lvl1pPr>
            <a:lvl2pPr algn="l">
              <a:buSzPct val="100000"/>
              <a:defRPr sz="3400" b="0" i="0">
                <a:solidFill>
                  <a:schemeClr val="tx1"/>
                </a:solidFill>
                <a:latin typeface="+mn-lt"/>
                <a:ea typeface="Calibri" panose="020F0502020204030204" pitchFamily="34" charset="0"/>
                <a:cs typeface="Calibri" panose="020F0502020204030204" pitchFamily="34" charset="0"/>
              </a:defRPr>
            </a:lvl2pPr>
            <a:lvl3pPr marL="1206500" indent="-312738" algn="l">
              <a:tabLst/>
              <a:defRPr sz="3400" b="0" i="0">
                <a:solidFill>
                  <a:schemeClr val="tx1"/>
                </a:solidFill>
                <a:latin typeface="+mn-lt"/>
                <a:ea typeface="Calibri" panose="020F0502020204030204" pitchFamily="34" charset="0"/>
                <a:cs typeface="Calibri" panose="020F0502020204030204" pitchFamily="34" charset="0"/>
              </a:defRPr>
            </a:lvl3pPr>
            <a:lvl4pPr marL="1608138" indent="-284163" algn="l">
              <a:tabLst/>
              <a:defRPr sz="3400" b="0" i="0">
                <a:solidFill>
                  <a:schemeClr val="tx1"/>
                </a:solidFill>
                <a:latin typeface="+mn-lt"/>
                <a:ea typeface="Calibri" panose="020F0502020204030204" pitchFamily="34" charset="0"/>
                <a:cs typeface="Calibri" panose="020F0502020204030204" pitchFamily="34" charset="0"/>
              </a:defRPr>
            </a:lvl4pPr>
            <a:lvl5pPr marL="1905000" indent="-260350" algn="l">
              <a:tabLst/>
              <a:defRPr sz="3400" b="0" i="0">
                <a:solidFill>
                  <a:schemeClr val="tx1"/>
                </a:solidFill>
                <a:latin typeface="+mn-lt"/>
                <a:ea typeface="Calibri" panose="020F0502020204030204" pitchFamily="34" charset="0"/>
                <a:cs typeface="Calibri" panose="020F050202020403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7">
                                            <p:txEl>
                                              <p:pRg st="0" end="0"/>
                                            </p:txEl>
                                          </p:spTgt>
                                        </p:tgtEl>
                                        <p:attrNameLst>
                                          <p:attrName>ppt_c</p:attrName>
                                        </p:attrNameLst>
                                      </p:cBhvr>
                                      <p:to>
                                        <a:schemeClr val="tx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7">
                                            <p:txEl>
                                              <p:pRg st="1" end="1"/>
                                            </p:txEl>
                                          </p:spTgt>
                                        </p:tgtEl>
                                        <p:attrNameLst>
                                          <p:attrName>ppt_c</p:attrName>
                                        </p:attrNameLst>
                                      </p:cBhvr>
                                      <p:to>
                                        <a:schemeClr val="tx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7">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7">
                                            <p:txEl>
                                              <p:pRg st="3" end="3"/>
                                            </p:txEl>
                                          </p:spTgt>
                                        </p:tgtEl>
                                        <p:attrNameLst>
                                          <p:attrName>ppt_c</p:attrName>
                                        </p:attrNameLst>
                                      </p:cBhvr>
                                      <p:to>
                                        <a:schemeClr val="tx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7">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uiExpand="1" build="p" bldLvl="5">
        <p:tmplLst>
          <p:tmpl lvl="1">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subTnLst>
                    <p:animClr clrSpc="rgb" dir="cw">
                      <p:cBhvr override="childStyle">
                        <p:cTn dur="1" fill="hold" display="0" masterRel="nextClick" afterEffect="1"/>
                        <p:tgtEl>
                          <p:spTgt spid="7"/>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subTnLst>
                    <p:animClr clrSpc="rgb" dir="cw">
                      <p:cBhvr override="childStyle">
                        <p:cTn dur="1" fill="hold" display="0" masterRel="nextClick" afterEffect="1"/>
                        <p:tgtEl>
                          <p:spTgt spid="7"/>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subTnLst>
                    <p:animClr clrSpc="rgb" dir="cw">
                      <p:cBhvr override="childStyle">
                        <p:cTn dur="1" fill="hold" display="0" masterRel="nextClick" afterEffect="1"/>
                        <p:tgtEl>
                          <p:spTgt spid="7"/>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subTnLst>
                    <p:animClr clrSpc="rgb" dir="cw">
                      <p:cBhvr override="childStyle">
                        <p:cTn dur="1" fill="hold" display="0" masterRel="nextClick" afterEffect="1"/>
                        <p:tgtEl>
                          <p:spTgt spid="7"/>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childTnLst>
                  <p:subTnLst>
                    <p:animClr clrSpc="rgb" dir="cw">
                      <p:cBhvr override="childStyle">
                        <p:cTn dur="1" fill="hold" display="0" masterRel="nextClick" afterEffect="1"/>
                        <p:tgtEl>
                          <p:spTgt spid="7"/>
                        </p:tgtEl>
                        <p:attrNameLst>
                          <p:attrName>ppt_c</p:attrName>
                        </p:attrNameLst>
                      </p:cBhvr>
                      <p:to>
                        <a:schemeClr val="tx2"/>
                      </p:to>
                    </p:animClr>
                  </p:sub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Edge Bleed Image Left | Content Right">
    <p:spTree>
      <p:nvGrpSpPr>
        <p:cNvPr id="1" name=""/>
        <p:cNvGrpSpPr/>
        <p:nvPr/>
      </p:nvGrpSpPr>
      <p:grpSpPr>
        <a:xfrm>
          <a:off x="0" y="0"/>
          <a:ext cx="0" cy="0"/>
          <a:chOff x="0" y="0"/>
          <a:chExt cx="0" cy="0"/>
        </a:xfrm>
      </p:grpSpPr>
      <p:sp>
        <p:nvSpPr>
          <p:cNvPr id="3" name="Text Placeholder 16"/>
          <p:cNvSpPr>
            <a:spLocks noGrp="1"/>
          </p:cNvSpPr>
          <p:nvPr>
            <p:ph type="body" sz="quarter" idx="12" hasCustomPrompt="1"/>
          </p:nvPr>
        </p:nvSpPr>
        <p:spPr>
          <a:xfrm>
            <a:off x="8046720" y="1436914"/>
            <a:ext cx="9509760" cy="7413176"/>
          </a:xfrm>
          <a:prstGeom prst="rect">
            <a:avLst/>
          </a:prstGeom>
        </p:spPr>
        <p:txBody>
          <a:bodyPr anchor="ctr">
            <a:normAutofit/>
          </a:bodyPr>
          <a:lstStyle>
            <a:lvl1pPr algn="l">
              <a:lnSpc>
                <a:spcPct val="100000"/>
              </a:lnSpc>
              <a:defRPr sz="3400" b="0" i="0" baseline="0">
                <a:solidFill>
                  <a:schemeClr val="tx1"/>
                </a:solidFill>
                <a:latin typeface="+mn-lt"/>
                <a:ea typeface="Calibri" panose="020F0502020204030204" pitchFamily="34" charset="0"/>
                <a:cs typeface="Calibri" panose="020F0502020204030204" pitchFamily="34" charset="0"/>
              </a:defRPr>
            </a:lvl1pPr>
            <a:lvl2pPr algn="l">
              <a:buSzPct val="100000"/>
              <a:defRPr sz="3400" b="0" i="0">
                <a:solidFill>
                  <a:schemeClr val="tx1"/>
                </a:solidFill>
                <a:latin typeface="+mn-lt"/>
                <a:ea typeface="Calibri" panose="020F0502020204030204" pitchFamily="34" charset="0"/>
                <a:cs typeface="Calibri" panose="020F0502020204030204" pitchFamily="34" charset="0"/>
              </a:defRPr>
            </a:lvl2pPr>
            <a:lvl3pPr marL="1206500" indent="-312738" algn="l">
              <a:tabLst/>
              <a:defRPr sz="3400" b="0" i="0">
                <a:solidFill>
                  <a:schemeClr val="tx1"/>
                </a:solidFill>
                <a:latin typeface="+mn-lt"/>
                <a:ea typeface="Calibri" panose="020F0502020204030204" pitchFamily="34" charset="0"/>
                <a:cs typeface="Calibri" panose="020F0502020204030204" pitchFamily="34" charset="0"/>
              </a:defRPr>
            </a:lvl3pPr>
            <a:lvl4pPr marL="1671638" indent="-347663" algn="l">
              <a:tabLst/>
              <a:defRPr sz="3400" b="0" i="0">
                <a:solidFill>
                  <a:schemeClr val="tx1"/>
                </a:solidFill>
                <a:latin typeface="+mn-lt"/>
                <a:ea typeface="Calibri" panose="020F0502020204030204" pitchFamily="34" charset="0"/>
                <a:cs typeface="Calibri" panose="020F0502020204030204" pitchFamily="34" charset="0"/>
              </a:defRPr>
            </a:lvl4pPr>
            <a:lvl5pPr marL="1946275" indent="-301625" algn="l">
              <a:tabLst/>
              <a:defRPr sz="3400" b="0" i="0">
                <a:solidFill>
                  <a:schemeClr val="tx1"/>
                </a:solidFill>
                <a:latin typeface="+mn-lt"/>
                <a:ea typeface="Calibri" panose="020F0502020204030204" pitchFamily="34" charset="0"/>
                <a:cs typeface="Calibri" panose="020F0502020204030204" pitchFamily="34" charset="0"/>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8"/>
          <p:cNvSpPr>
            <a:spLocks noGrp="1"/>
          </p:cNvSpPr>
          <p:nvPr>
            <p:ph type="pic" sz="quarter" idx="13" hasCustomPrompt="1"/>
          </p:nvPr>
        </p:nvSpPr>
        <p:spPr>
          <a:xfrm>
            <a:off x="1" y="0"/>
            <a:ext cx="7233918" cy="10287000"/>
          </a:xfrm>
          <a:prstGeom prst="rect">
            <a:avLst/>
          </a:prstGeom>
          <a:solidFill>
            <a:schemeClr val="bg1"/>
          </a:solidFill>
        </p:spPr>
        <p:txBody>
          <a:bodyPr anchor="ctr">
            <a:normAutofit/>
          </a:bodyPr>
          <a:lstStyle>
            <a:lvl1pPr algn="ctr">
              <a:defRPr sz="4600" b="0" i="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Icon</a:t>
            </a:r>
            <a:br>
              <a:rPr lang="en-US" dirty="0"/>
            </a:br>
            <a:r>
              <a:rPr lang="en-US" dirty="0"/>
              <a:t>to Add Graphic</a:t>
            </a:r>
          </a:p>
        </p:txBody>
      </p:sp>
    </p:spTree>
    <p:extLst>
      <p:ext uri="{BB962C8B-B14F-4D97-AF65-F5344CB8AC3E}">
        <p14:creationId xmlns:p14="http://schemas.microsoft.com/office/powerpoint/2010/main" val="84813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tx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tx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chemeClr val="tx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tx2"/>
                      </p:to>
                    </p:animClr>
                  </p:sub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ison: 2 lis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Title Goes Here in Title Case</a:t>
            </a:r>
          </a:p>
        </p:txBody>
      </p:sp>
      <p:cxnSp>
        <p:nvCxnSpPr>
          <p:cNvPr id="3" name="Straight Connector 2"/>
          <p:cNvCxnSpPr/>
          <p:nvPr/>
        </p:nvCxnSpPr>
        <p:spPr>
          <a:xfrm>
            <a:off x="9144000" y="2447291"/>
            <a:ext cx="0" cy="6960870"/>
          </a:xfrm>
          <a:prstGeom prst="line">
            <a:avLst/>
          </a:prstGeom>
          <a:ln w="50800">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4" name="Text Placeholder 6"/>
          <p:cNvSpPr>
            <a:spLocks noGrp="1"/>
          </p:cNvSpPr>
          <p:nvPr>
            <p:ph type="body" sz="quarter" idx="10" hasCustomPrompt="1"/>
          </p:nvPr>
        </p:nvSpPr>
        <p:spPr>
          <a:xfrm>
            <a:off x="809750" y="2447291"/>
            <a:ext cx="7927848" cy="675646"/>
          </a:xfrm>
          <a:prstGeom prst="rect">
            <a:avLst/>
          </a:prstGeom>
        </p:spPr>
        <p:txBody>
          <a:bodyPr>
            <a:noAutofit/>
          </a:bodyPr>
          <a:lstStyle>
            <a:lvl1pPr algn="r">
              <a:defRPr sz="3800" b="1" i="0" baseline="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Compare first thing</a:t>
            </a:r>
          </a:p>
        </p:txBody>
      </p:sp>
      <p:sp>
        <p:nvSpPr>
          <p:cNvPr id="5" name="Text Placeholder 3"/>
          <p:cNvSpPr>
            <a:spLocks noGrp="1"/>
          </p:cNvSpPr>
          <p:nvPr>
            <p:ph type="body" sz="quarter" idx="15" hasCustomPrompt="1"/>
          </p:nvPr>
        </p:nvSpPr>
        <p:spPr>
          <a:xfrm>
            <a:off x="809749" y="3352800"/>
            <a:ext cx="7927851" cy="5892800"/>
          </a:xfrm>
          <a:prstGeom prst="rect">
            <a:avLst/>
          </a:prstGeom>
        </p:spPr>
        <p:txBody>
          <a:bodyPr>
            <a:normAutofit/>
          </a:bodyPr>
          <a:lstStyle>
            <a:lvl1pPr marL="0" marR="0" indent="0" algn="r"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sz="3200" b="0" i="0">
                <a:latin typeface="+mn-lt"/>
                <a:ea typeface="Calibri" panose="020F0502020204030204" pitchFamily="34" charset="0"/>
                <a:cs typeface="Calibri" panose="020F0502020204030204" pitchFamily="34" charset="0"/>
              </a:defRPr>
            </a:lvl1pPr>
          </a:lstStyle>
          <a:p>
            <a:pPr lvl="0"/>
            <a:r>
              <a:rPr lang="en-US" dirty="0"/>
              <a:t>Point number 1</a:t>
            </a:r>
          </a:p>
          <a:p>
            <a:pPr marL="0" marR="0" lvl="0" indent="0" algn="r"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Point number 2</a:t>
            </a:r>
          </a:p>
          <a:p>
            <a:pPr marL="0" marR="0" lvl="0" indent="0" algn="r"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Point number 3</a:t>
            </a:r>
          </a:p>
          <a:p>
            <a:pPr marL="0" marR="0" lvl="0" indent="0" algn="r"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Point number 4</a:t>
            </a:r>
          </a:p>
          <a:p>
            <a:pPr marL="0" marR="0" lvl="0" indent="0" algn="r"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Point number 5</a:t>
            </a:r>
          </a:p>
          <a:p>
            <a:pPr lvl="0"/>
            <a:endParaRPr lang="en-US" dirty="0"/>
          </a:p>
        </p:txBody>
      </p:sp>
      <p:sp>
        <p:nvSpPr>
          <p:cNvPr id="7" name="Text Placeholder 6"/>
          <p:cNvSpPr>
            <a:spLocks noGrp="1"/>
          </p:cNvSpPr>
          <p:nvPr>
            <p:ph type="body" sz="quarter" idx="16" hasCustomPrompt="1"/>
          </p:nvPr>
        </p:nvSpPr>
        <p:spPr>
          <a:xfrm>
            <a:off x="9550401" y="2447291"/>
            <a:ext cx="7927848" cy="675646"/>
          </a:xfrm>
          <a:prstGeom prst="rect">
            <a:avLst/>
          </a:prstGeom>
        </p:spPr>
        <p:txBody>
          <a:bodyPr lIns="0">
            <a:noAutofit/>
          </a:bodyPr>
          <a:lstStyle>
            <a:lvl1pPr algn="l">
              <a:defRPr sz="3800" b="1" i="0" baseline="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Compare second thing</a:t>
            </a:r>
          </a:p>
        </p:txBody>
      </p:sp>
      <p:sp>
        <p:nvSpPr>
          <p:cNvPr id="8" name="Text Placeholder 3"/>
          <p:cNvSpPr>
            <a:spLocks noGrp="1"/>
          </p:cNvSpPr>
          <p:nvPr>
            <p:ph type="body" sz="quarter" idx="17" hasCustomPrompt="1"/>
          </p:nvPr>
        </p:nvSpPr>
        <p:spPr>
          <a:xfrm>
            <a:off x="9550403" y="3352800"/>
            <a:ext cx="7927848" cy="5892800"/>
          </a:xfrm>
          <a:prstGeom prst="rect">
            <a:avLst/>
          </a:prstGeom>
        </p:spPr>
        <p:txBody>
          <a:bodyPr>
            <a:normAutofit/>
          </a:bodyPr>
          <a:lstStyle>
            <a:lvl1pPr marL="0" marR="0" indent="0" algn="l"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sz="3200" b="0" i="0" baseline="0">
                <a:latin typeface="+mn-lt"/>
                <a:ea typeface="Calibri" panose="020F0502020204030204" pitchFamily="34" charset="0"/>
                <a:cs typeface="Calibri" panose="020F0502020204030204" pitchFamily="34" charset="0"/>
              </a:defRPr>
            </a:lvl1pPr>
          </a:lstStyle>
          <a:p>
            <a:pPr marL="0" marR="0" lvl="0" indent="0" algn="l"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Counterpoint number 1</a:t>
            </a:r>
          </a:p>
          <a:p>
            <a:pPr marL="0" marR="0" lvl="0" indent="0" algn="l"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Counterpoint number 2</a:t>
            </a:r>
          </a:p>
          <a:p>
            <a:pPr marL="0" marR="0" lvl="0" indent="0" algn="l"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Counterpoint number 3</a:t>
            </a:r>
          </a:p>
          <a:p>
            <a:pPr marL="0" marR="0" lvl="0" indent="0" algn="l"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Counterpoint number 4</a:t>
            </a:r>
          </a:p>
          <a:p>
            <a:pPr marL="0" marR="0" lvl="0" indent="0" algn="l"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r>
              <a:rPr lang="en-US" dirty="0"/>
              <a:t>Counterpoint number 5</a:t>
            </a:r>
          </a:p>
          <a:p>
            <a:pPr marL="0" marR="0" lvl="0" indent="0" algn="l" defTabSz="878982" rtl="0" eaLnBrk="1" fontAlgn="auto" latinLnBrk="0" hangingPunct="1">
              <a:lnSpc>
                <a:spcPct val="90000"/>
              </a:lnSpc>
              <a:spcBef>
                <a:spcPts val="2700"/>
              </a:spcBef>
              <a:spcAft>
                <a:spcPts val="0"/>
              </a:spcAft>
              <a:buClrTx/>
              <a:buSzPct val="75000"/>
              <a:buFont typeface="Myriad Pro" panose="020B0503030403020204" pitchFamily="34" charset="0"/>
              <a:buNone/>
              <a:tabLst/>
              <a:defRPr/>
            </a:pPr>
            <a:endParaRPr lang="en-US" dirty="0"/>
          </a:p>
          <a:p>
            <a:pPr lvl="0"/>
            <a:endParaRPr lang="en-US" dirty="0"/>
          </a:p>
        </p:txBody>
      </p:sp>
    </p:spTree>
    <p:extLst>
      <p:ext uri="{BB962C8B-B14F-4D97-AF65-F5344CB8AC3E}">
        <p14:creationId xmlns:p14="http://schemas.microsoft.com/office/powerpoint/2010/main" val="172820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1"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ation | short">
    <p:spTree>
      <p:nvGrpSpPr>
        <p:cNvPr id="1" name=""/>
        <p:cNvGrpSpPr/>
        <p:nvPr/>
      </p:nvGrpSpPr>
      <p:grpSpPr>
        <a:xfrm>
          <a:off x="0" y="0"/>
          <a:ext cx="0" cy="0"/>
          <a:chOff x="0" y="0"/>
          <a:chExt cx="0" cy="0"/>
        </a:xfrm>
      </p:grpSpPr>
      <p:sp>
        <p:nvSpPr>
          <p:cNvPr id="3" name="Title 12"/>
          <p:cNvSpPr>
            <a:spLocks noGrp="1"/>
          </p:cNvSpPr>
          <p:nvPr>
            <p:ph type="title" hasCustomPrompt="1"/>
          </p:nvPr>
        </p:nvSpPr>
        <p:spPr>
          <a:xfrm>
            <a:off x="1615440" y="1583695"/>
            <a:ext cx="15057120" cy="3902706"/>
          </a:xfrm>
        </p:spPr>
        <p:txBody>
          <a:bodyPr anchor="b">
            <a:normAutofit/>
          </a:bodyPr>
          <a:lstStyle>
            <a:lvl1pPr marL="0" marR="0" indent="0" algn="l" defTabSz="1172006" rtl="0" eaLnBrk="1" fontAlgn="auto" latinLnBrk="0" hangingPunct="1">
              <a:lnSpc>
                <a:spcPct val="100000"/>
              </a:lnSpc>
              <a:spcBef>
                <a:spcPct val="0"/>
              </a:spcBef>
              <a:spcAft>
                <a:spcPts val="0"/>
              </a:spcAft>
              <a:buClrTx/>
              <a:buSzTx/>
              <a:buFontTx/>
              <a:buNone/>
              <a:tabLst/>
              <a:defRPr lang="en-US" sz="6600" b="0" i="0" baseline="0" smtClean="0">
                <a:solidFill>
                  <a:schemeClr val="accent1"/>
                </a:solidFill>
                <a:effectLst/>
                <a:latin typeface="Calibri" panose="020F0502020204030204" pitchFamily="34" charset="0"/>
                <a:ea typeface="Calibri" panose="020F0502020204030204" pitchFamily="34" charset="0"/>
                <a:cs typeface="Calibri" panose="020F0502020204030204" pitchFamily="34" charset="0"/>
              </a:defRPr>
            </a:lvl1pPr>
          </a:lstStyle>
          <a:p>
            <a:r>
              <a:rPr lang="en-US" dirty="0"/>
              <a:t>“Insert a short quote here”</a:t>
            </a:r>
          </a:p>
        </p:txBody>
      </p:sp>
      <p:sp>
        <p:nvSpPr>
          <p:cNvPr id="4" name="Text Placeholder 4"/>
          <p:cNvSpPr>
            <a:spLocks noGrp="1"/>
          </p:cNvSpPr>
          <p:nvPr>
            <p:ph type="body" sz="quarter" idx="10" hasCustomPrompt="1"/>
          </p:nvPr>
        </p:nvSpPr>
        <p:spPr>
          <a:xfrm>
            <a:off x="1615440" y="5807714"/>
            <a:ext cx="15057120" cy="816608"/>
          </a:xfrm>
          <a:prstGeom prst="rect">
            <a:avLst/>
          </a:prstGeom>
        </p:spPr>
        <p:txBody>
          <a:bodyPr>
            <a:normAutofit/>
          </a:bodyPr>
          <a:lstStyle>
            <a:lvl1pPr marL="0" indent="0">
              <a:buNone/>
              <a:defRPr sz="34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 Quote credit</a:t>
            </a:r>
          </a:p>
        </p:txBody>
      </p:sp>
    </p:spTree>
    <p:extLst>
      <p:ext uri="{BB962C8B-B14F-4D97-AF65-F5344CB8AC3E}">
        <p14:creationId xmlns:p14="http://schemas.microsoft.com/office/powerpoint/2010/main" val="1295726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ation | Long">
    <p:spTree>
      <p:nvGrpSpPr>
        <p:cNvPr id="1" name=""/>
        <p:cNvGrpSpPr/>
        <p:nvPr/>
      </p:nvGrpSpPr>
      <p:grpSpPr>
        <a:xfrm>
          <a:off x="0" y="0"/>
          <a:ext cx="0" cy="0"/>
          <a:chOff x="0" y="0"/>
          <a:chExt cx="0" cy="0"/>
        </a:xfrm>
      </p:grpSpPr>
      <p:sp>
        <p:nvSpPr>
          <p:cNvPr id="3" name="Title 12"/>
          <p:cNvSpPr>
            <a:spLocks noGrp="1"/>
          </p:cNvSpPr>
          <p:nvPr>
            <p:ph type="title" hasCustomPrompt="1"/>
          </p:nvPr>
        </p:nvSpPr>
        <p:spPr>
          <a:xfrm>
            <a:off x="1615440" y="1563375"/>
            <a:ext cx="15057120" cy="5101586"/>
          </a:xfrm>
        </p:spPr>
        <p:txBody>
          <a:bodyPr anchor="b">
            <a:normAutofit/>
          </a:bodyPr>
          <a:lstStyle>
            <a:lvl1pPr marL="20638" marR="0" indent="0" algn="l" defTabSz="1172006" rtl="0" eaLnBrk="1" fontAlgn="auto" latinLnBrk="0" hangingPunct="1">
              <a:lnSpc>
                <a:spcPct val="100000"/>
              </a:lnSpc>
              <a:spcBef>
                <a:spcPct val="0"/>
              </a:spcBef>
              <a:spcAft>
                <a:spcPts val="0"/>
              </a:spcAft>
              <a:buClrTx/>
              <a:buSzTx/>
              <a:buFontTx/>
              <a:buNone/>
              <a:tabLst/>
              <a:defRPr lang="en-US" sz="6600" b="0" i="0" baseline="0" smtClean="0">
                <a:solidFill>
                  <a:schemeClr val="accent1"/>
                </a:solidFill>
                <a:effectLst/>
                <a:latin typeface="+mj-lt"/>
                <a:ea typeface="Calibri" panose="020F0502020204030204" pitchFamily="34" charset="0"/>
                <a:cs typeface="Calibri" panose="020F0502020204030204" pitchFamily="34" charset="0"/>
              </a:defRPr>
            </a:lvl1pPr>
          </a:lstStyle>
          <a:p>
            <a:r>
              <a:rPr lang="en-US" dirty="0"/>
              <a:t>“Insert a longer quote here”</a:t>
            </a:r>
          </a:p>
        </p:txBody>
      </p:sp>
      <p:sp>
        <p:nvSpPr>
          <p:cNvPr id="4" name="Text Placeholder 4"/>
          <p:cNvSpPr>
            <a:spLocks noGrp="1"/>
          </p:cNvSpPr>
          <p:nvPr>
            <p:ph type="body" sz="quarter" idx="10" hasCustomPrompt="1"/>
          </p:nvPr>
        </p:nvSpPr>
        <p:spPr>
          <a:xfrm>
            <a:off x="1615440" y="6925314"/>
            <a:ext cx="15057120" cy="816608"/>
          </a:xfrm>
          <a:prstGeom prst="rect">
            <a:avLst/>
          </a:prstGeom>
        </p:spPr>
        <p:txBody>
          <a:bodyPr>
            <a:normAutofit/>
          </a:bodyPr>
          <a:lstStyle>
            <a:lvl1pPr marL="0" indent="0">
              <a:buNone/>
              <a:defRPr sz="34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 Quote credit</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efinition">
    <p:spTree>
      <p:nvGrpSpPr>
        <p:cNvPr id="1" name=""/>
        <p:cNvGrpSpPr/>
        <p:nvPr/>
      </p:nvGrpSpPr>
      <p:grpSpPr>
        <a:xfrm>
          <a:off x="0" y="0"/>
          <a:ext cx="0" cy="0"/>
          <a:chOff x="0" y="0"/>
          <a:chExt cx="0" cy="0"/>
        </a:xfrm>
      </p:grpSpPr>
      <p:sp>
        <p:nvSpPr>
          <p:cNvPr id="3" name="Title 12"/>
          <p:cNvSpPr>
            <a:spLocks noGrp="1"/>
          </p:cNvSpPr>
          <p:nvPr>
            <p:ph type="title" hasCustomPrompt="1"/>
          </p:nvPr>
        </p:nvSpPr>
        <p:spPr>
          <a:xfrm>
            <a:off x="1615440" y="2885440"/>
            <a:ext cx="15057120" cy="1178560"/>
          </a:xfrm>
        </p:spPr>
        <p:txBody>
          <a:bodyPr anchor="b">
            <a:normAutofit/>
          </a:bodyPr>
          <a:lstStyle>
            <a:lvl1pPr marL="0" marR="0" indent="0" algn="l" defTabSz="1172006" rtl="0" eaLnBrk="1" fontAlgn="auto" latinLnBrk="0" hangingPunct="1">
              <a:lnSpc>
                <a:spcPct val="100000"/>
              </a:lnSpc>
              <a:spcBef>
                <a:spcPct val="0"/>
              </a:spcBef>
              <a:spcAft>
                <a:spcPts val="0"/>
              </a:spcAft>
              <a:buClrTx/>
              <a:buSzTx/>
              <a:buFontTx/>
              <a:buNone/>
              <a:tabLst/>
              <a:defRPr lang="en-US" sz="6600" b="0" i="0" baseline="0" smtClean="0">
                <a:solidFill>
                  <a:schemeClr val="accent1"/>
                </a:solidFill>
                <a:effectLst/>
                <a:latin typeface="+mj-lt"/>
                <a:ea typeface="Calibri" panose="020F0502020204030204" pitchFamily="34" charset="0"/>
                <a:cs typeface="Calibri" panose="020F0502020204030204" pitchFamily="34" charset="0"/>
              </a:defRPr>
            </a:lvl1pPr>
          </a:lstStyle>
          <a:p>
            <a:r>
              <a:rPr lang="en-US" dirty="0"/>
              <a:t>Word to define</a:t>
            </a:r>
          </a:p>
        </p:txBody>
      </p:sp>
      <p:sp>
        <p:nvSpPr>
          <p:cNvPr id="4" name="Text Placeholder 4"/>
          <p:cNvSpPr>
            <a:spLocks noGrp="1"/>
          </p:cNvSpPr>
          <p:nvPr>
            <p:ph type="body" sz="quarter" idx="10" hasCustomPrompt="1"/>
          </p:nvPr>
        </p:nvSpPr>
        <p:spPr>
          <a:xfrm>
            <a:off x="1615440" y="4344673"/>
            <a:ext cx="15057120" cy="3945886"/>
          </a:xfrm>
          <a:prstGeom prst="rect">
            <a:avLst/>
          </a:prstGeom>
        </p:spPr>
        <p:txBody>
          <a:bodyPr>
            <a:normAutofit/>
          </a:bodyPr>
          <a:lstStyle>
            <a:lvl1pPr marL="0" indent="0">
              <a:buNone/>
              <a:defRPr sz="3400" b="0" i="0" spc="0" baseline="0">
                <a:latin typeface="+mn-lt"/>
                <a:ea typeface="Calibri" panose="020F0502020204030204" pitchFamily="34" charset="0"/>
                <a:cs typeface="Calibri" panose="020F0502020204030204" pitchFamily="34" charset="0"/>
              </a:defRPr>
            </a:lvl1pPr>
          </a:lstStyle>
          <a:p>
            <a:pPr lvl="0"/>
            <a:r>
              <a:rPr lang="en-US" dirty="0"/>
              <a:t>Add definition here</a:t>
            </a:r>
          </a:p>
        </p:txBody>
      </p:sp>
      <p:sp>
        <p:nvSpPr>
          <p:cNvPr id="8" name="Text Placeholder 7"/>
          <p:cNvSpPr>
            <a:spLocks noGrp="1"/>
          </p:cNvSpPr>
          <p:nvPr>
            <p:ph type="body" sz="quarter" idx="12" hasCustomPrompt="1"/>
          </p:nvPr>
        </p:nvSpPr>
        <p:spPr>
          <a:xfrm>
            <a:off x="1616076" y="9227832"/>
            <a:ext cx="13278094" cy="638175"/>
          </a:xfrm>
          <a:prstGeom prst="rect">
            <a:avLst/>
          </a:prstGeom>
          <a:solidFill>
            <a:schemeClr val="bg1"/>
          </a:solidFill>
        </p:spPr>
        <p:txBody>
          <a:bodyPr anchor="ctr">
            <a:noAutofit/>
          </a:bodyPr>
          <a:lstStyle>
            <a:lvl1pPr>
              <a:defRPr sz="2400" b="0" i="0" baseline="0">
                <a:solidFill>
                  <a:schemeClr val="tx2"/>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Citation: Author/Source, Title, Link/Short </a:t>
            </a:r>
            <a:r>
              <a:rPr lang="en-US" dirty="0" err="1"/>
              <a:t>Url</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0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40134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losing |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DCAA67-1202-E14E-86FA-1F81591E6A95}"/>
              </a:ext>
            </a:extLst>
          </p:cNvPr>
          <p:cNvSpPr/>
          <p:nvPr userDrawn="1"/>
        </p:nvSpPr>
        <p:spPr>
          <a:xfrm>
            <a:off x="0" y="0"/>
            <a:ext cx="18288000"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63303A1-2B6C-BD4A-B8B6-9B6F008B2A67}"/>
              </a:ext>
            </a:extLst>
          </p:cNvPr>
          <p:cNvPicPr>
            <a:picLocks noChangeAspect="1"/>
          </p:cNvPicPr>
          <p:nvPr userDrawn="1"/>
        </p:nvPicPr>
        <p:blipFill rotWithShape="1">
          <a:blip r:embed="rId2"/>
          <a:srcRect l="3302" t="962" b="4264"/>
          <a:stretch/>
        </p:blipFill>
        <p:spPr>
          <a:xfrm>
            <a:off x="0" y="-310662"/>
            <a:ext cx="18288000" cy="10597662"/>
          </a:xfrm>
          <a:prstGeom prst="rect">
            <a:avLst/>
          </a:prstGeom>
        </p:spPr>
      </p:pic>
    </p:spTree>
    <p:extLst>
      <p:ext uri="{BB962C8B-B14F-4D97-AF65-F5344CB8AC3E}">
        <p14:creationId xmlns:p14="http://schemas.microsoft.com/office/powerpoint/2010/main" val="3904353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ounded Rectangle 5"/>
          <p:cNvSpPr>
            <a:spLocks noChangeAspect="1"/>
          </p:cNvSpPr>
          <p:nvPr userDrawn="1"/>
        </p:nvSpPr>
        <p:spPr>
          <a:xfrm>
            <a:off x="347526" y="342900"/>
            <a:ext cx="17592948" cy="9601200"/>
          </a:xfrm>
          <a:prstGeom prst="roundRect">
            <a:avLst>
              <a:gd name="adj" fmla="val 2928"/>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p>
        </p:txBody>
      </p:sp>
      <p:sp>
        <p:nvSpPr>
          <p:cNvPr id="8" name="Content Placeholder 7"/>
          <p:cNvSpPr>
            <a:spLocks noGrp="1"/>
          </p:cNvSpPr>
          <p:nvPr>
            <p:ph sz="quarter" idx="10"/>
          </p:nvPr>
        </p:nvSpPr>
        <p:spPr>
          <a:xfrm>
            <a:off x="1219200" y="723900"/>
            <a:ext cx="16002000" cy="7467600"/>
          </a:xfrm>
        </p:spPr>
        <p:txBody>
          <a:bodyPr anchor="ctr"/>
          <a:lstStyle>
            <a:lvl1pPr marL="0" indent="0">
              <a:lnSpc>
                <a:spcPts val="10400"/>
              </a:lnSpc>
              <a:spcBef>
                <a:spcPts val="0"/>
              </a:spcBef>
              <a:spcAft>
                <a:spcPts val="2400"/>
              </a:spcAft>
              <a:buNone/>
              <a:defRPr sz="9600">
                <a:solidFill>
                  <a:schemeClr val="bg1"/>
                </a:solidFill>
                <a:latin typeface="Arial Black"/>
                <a:cs typeface="Arial Black"/>
              </a:defRPr>
            </a:lvl1pPr>
            <a:lvl2pPr marL="0" indent="0">
              <a:buNone/>
              <a:defRPr sz="4400">
                <a:solidFill>
                  <a:schemeClr val="accent4">
                    <a:lumMod val="20000"/>
                    <a:lumOff val="80000"/>
                  </a:schemeClr>
                </a:solidFill>
              </a:defRPr>
            </a:lvl2pPr>
            <a:lvl3pPr marL="0" indent="0">
              <a:buNone/>
              <a:defRPr sz="3200">
                <a:solidFill>
                  <a:schemeClr val="bg1"/>
                </a:solidFill>
              </a:defRPr>
            </a:lvl3pPr>
            <a:lvl4pPr marL="0" indent="0">
              <a:buNone/>
              <a:defRPr sz="3200">
                <a:solidFill>
                  <a:schemeClr val="bg1"/>
                </a:solidFill>
              </a:defRPr>
            </a:lvl4pPr>
            <a:lvl5pPr marL="0" indent="0">
              <a:buNone/>
              <a:defRPr sz="3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PHC_logo_RGB-01.png"/>
          <p:cNvPicPr>
            <a:picLocks noChangeAspect="1"/>
          </p:cNvPicPr>
          <p:nvPr userDrawn="1"/>
        </p:nvPicPr>
        <p:blipFill>
          <a:blip r:embed="rId2"/>
          <a:stretch>
            <a:fillRect/>
          </a:stretch>
        </p:blipFill>
        <p:spPr>
          <a:xfrm>
            <a:off x="1371600" y="8505402"/>
            <a:ext cx="3364992" cy="724272"/>
          </a:xfrm>
          <a:prstGeom prst="rect">
            <a:avLst/>
          </a:prstGeom>
        </p:spPr>
      </p:pic>
    </p:spTree>
    <p:extLst>
      <p:ext uri="{BB962C8B-B14F-4D97-AF65-F5344CB8AC3E}">
        <p14:creationId xmlns:p14="http://schemas.microsoft.com/office/powerpoint/2010/main" val="349471041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Rounded Rectangle 4"/>
          <p:cNvSpPr>
            <a:spLocks noChangeAspect="1"/>
          </p:cNvSpPr>
          <p:nvPr userDrawn="1"/>
        </p:nvSpPr>
        <p:spPr>
          <a:xfrm>
            <a:off x="347526" y="342900"/>
            <a:ext cx="17592948" cy="9601200"/>
          </a:xfrm>
          <a:prstGeom prst="roundRect">
            <a:avLst>
              <a:gd name="adj" fmla="val 2928"/>
            </a:avLst>
          </a:prstGeom>
          <a:gradFill flip="none" rotWithShape="1">
            <a:gsLst>
              <a:gs pos="0">
                <a:schemeClr val="accent6"/>
              </a:gs>
              <a:gs pos="100000">
                <a:srgbClr val="BF2517"/>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6D6D6D"/>
              </a:solidFill>
            </a:endParaRPr>
          </a:p>
        </p:txBody>
      </p:sp>
      <p:sp>
        <p:nvSpPr>
          <p:cNvPr id="8" name="Content Placeholder 7"/>
          <p:cNvSpPr>
            <a:spLocks noGrp="1"/>
          </p:cNvSpPr>
          <p:nvPr>
            <p:ph sz="quarter" idx="10"/>
          </p:nvPr>
        </p:nvSpPr>
        <p:spPr>
          <a:xfrm>
            <a:off x="1219200" y="723900"/>
            <a:ext cx="16002000" cy="7467600"/>
          </a:xfrm>
        </p:spPr>
        <p:txBody>
          <a:bodyPr anchor="ctr"/>
          <a:lstStyle>
            <a:lvl1pPr marL="0" indent="0">
              <a:lnSpc>
                <a:spcPts val="10400"/>
              </a:lnSpc>
              <a:spcBef>
                <a:spcPts val="0"/>
              </a:spcBef>
              <a:spcAft>
                <a:spcPts val="2400"/>
              </a:spcAft>
              <a:buNone/>
              <a:defRPr sz="9600">
                <a:solidFill>
                  <a:schemeClr val="bg1"/>
                </a:solidFill>
                <a:latin typeface="Arial Black"/>
                <a:cs typeface="Arial Black"/>
              </a:defRPr>
            </a:lvl1pPr>
            <a:lvl2pPr marL="0" indent="0">
              <a:buNone/>
              <a:defRPr sz="4400">
                <a:solidFill>
                  <a:schemeClr val="accent6">
                    <a:lumMod val="20000"/>
                    <a:lumOff val="80000"/>
                  </a:schemeClr>
                </a:solidFill>
              </a:defRPr>
            </a:lvl2pPr>
            <a:lvl3pPr marL="0" indent="0">
              <a:buNone/>
              <a:defRPr sz="3200">
                <a:solidFill>
                  <a:schemeClr val="bg1"/>
                </a:solidFill>
              </a:defRPr>
            </a:lvl3pPr>
            <a:lvl4pPr marL="0" indent="0">
              <a:buNone/>
              <a:defRPr sz="3200">
                <a:solidFill>
                  <a:schemeClr val="bg1"/>
                </a:solidFill>
              </a:defRPr>
            </a:lvl4pPr>
            <a:lvl5pPr marL="0" indent="0">
              <a:buNone/>
              <a:defRPr sz="3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PHC_logo_RGB-01.png"/>
          <p:cNvPicPr>
            <a:picLocks noChangeAspect="1"/>
          </p:cNvPicPr>
          <p:nvPr userDrawn="1"/>
        </p:nvPicPr>
        <p:blipFill>
          <a:blip r:embed="rId2"/>
          <a:stretch>
            <a:fillRect/>
          </a:stretch>
        </p:blipFill>
        <p:spPr>
          <a:xfrm>
            <a:off x="1371600" y="8505402"/>
            <a:ext cx="3364992" cy="724272"/>
          </a:xfrm>
          <a:prstGeom prst="rect">
            <a:avLst/>
          </a:prstGeom>
        </p:spPr>
      </p:pic>
    </p:spTree>
    <p:extLst>
      <p:ext uri="{BB962C8B-B14F-4D97-AF65-F5344CB8AC3E}">
        <p14:creationId xmlns:p14="http://schemas.microsoft.com/office/powerpoint/2010/main" val="123823693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ounded Rectangle 5"/>
          <p:cNvSpPr>
            <a:spLocks noChangeAspect="1"/>
          </p:cNvSpPr>
          <p:nvPr userDrawn="1"/>
        </p:nvSpPr>
        <p:spPr>
          <a:xfrm>
            <a:off x="347526" y="342900"/>
            <a:ext cx="17592948" cy="9601200"/>
          </a:xfrm>
          <a:prstGeom prst="roundRect">
            <a:avLst>
              <a:gd name="adj" fmla="val 2928"/>
            </a:avLst>
          </a:prstGeom>
          <a:gradFill flip="none" rotWithShape="1">
            <a:gsLst>
              <a:gs pos="0">
                <a:schemeClr val="accent2">
                  <a:lumMod val="50000"/>
                </a:schemeClr>
              </a:gs>
              <a:gs pos="100000">
                <a:schemeClr val="tx1"/>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6D6D6D"/>
              </a:solidFill>
            </a:endParaRPr>
          </a:p>
        </p:txBody>
      </p:sp>
      <p:sp>
        <p:nvSpPr>
          <p:cNvPr id="8" name="Content Placeholder 7"/>
          <p:cNvSpPr>
            <a:spLocks noGrp="1"/>
          </p:cNvSpPr>
          <p:nvPr>
            <p:ph sz="quarter" idx="10"/>
          </p:nvPr>
        </p:nvSpPr>
        <p:spPr>
          <a:xfrm>
            <a:off x="1219200" y="723900"/>
            <a:ext cx="16002000" cy="7467600"/>
          </a:xfrm>
        </p:spPr>
        <p:txBody>
          <a:bodyPr anchor="ctr"/>
          <a:lstStyle>
            <a:lvl1pPr marL="0" indent="0">
              <a:lnSpc>
                <a:spcPts val="10400"/>
              </a:lnSpc>
              <a:spcBef>
                <a:spcPts val="0"/>
              </a:spcBef>
              <a:spcAft>
                <a:spcPts val="2400"/>
              </a:spcAft>
              <a:buNone/>
              <a:defRPr sz="9600">
                <a:solidFill>
                  <a:schemeClr val="bg1"/>
                </a:solidFill>
                <a:latin typeface="Arial Black"/>
                <a:cs typeface="Arial Black"/>
              </a:defRPr>
            </a:lvl1pPr>
            <a:lvl2pPr marL="0" indent="0">
              <a:buNone/>
              <a:defRPr sz="4400">
                <a:solidFill>
                  <a:schemeClr val="accent1">
                    <a:lumMod val="40000"/>
                    <a:lumOff val="60000"/>
                  </a:schemeClr>
                </a:solidFill>
              </a:defRPr>
            </a:lvl2pPr>
            <a:lvl3pPr marL="0" indent="0">
              <a:buNone/>
              <a:defRPr sz="3200">
                <a:solidFill>
                  <a:schemeClr val="bg1"/>
                </a:solidFill>
              </a:defRPr>
            </a:lvl3pPr>
            <a:lvl4pPr marL="0" indent="0">
              <a:buNone/>
              <a:defRPr sz="3200">
                <a:solidFill>
                  <a:schemeClr val="bg1"/>
                </a:solidFill>
              </a:defRPr>
            </a:lvl4pPr>
            <a:lvl5pPr marL="0" indent="0">
              <a:buNone/>
              <a:defRPr sz="3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PHC_logo_RGB-01.png"/>
          <p:cNvPicPr>
            <a:picLocks noChangeAspect="1"/>
          </p:cNvPicPr>
          <p:nvPr userDrawn="1"/>
        </p:nvPicPr>
        <p:blipFill>
          <a:blip r:embed="rId2"/>
          <a:stretch>
            <a:fillRect/>
          </a:stretch>
        </p:blipFill>
        <p:spPr>
          <a:xfrm>
            <a:off x="1371600" y="8505402"/>
            <a:ext cx="3364992" cy="724272"/>
          </a:xfrm>
          <a:prstGeom prst="rect">
            <a:avLst/>
          </a:prstGeom>
        </p:spPr>
      </p:pic>
    </p:spTree>
    <p:extLst>
      <p:ext uri="{BB962C8B-B14F-4D97-AF65-F5344CB8AC3E}">
        <p14:creationId xmlns:p14="http://schemas.microsoft.com/office/powerpoint/2010/main" val="238627134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Rounded Rectangle 5"/>
          <p:cNvSpPr>
            <a:spLocks noChangeAspect="1"/>
          </p:cNvSpPr>
          <p:nvPr userDrawn="1"/>
        </p:nvSpPr>
        <p:spPr>
          <a:xfrm>
            <a:off x="347526" y="342900"/>
            <a:ext cx="17592948" cy="9601200"/>
          </a:xfrm>
          <a:prstGeom prst="roundRect">
            <a:avLst>
              <a:gd name="adj" fmla="val 2928"/>
            </a:avLst>
          </a:prstGeom>
          <a:gradFill flip="none" rotWithShape="1">
            <a:gsLst>
              <a:gs pos="0">
                <a:schemeClr val="accent2">
                  <a:lumMod val="60000"/>
                  <a:lumOff val="40000"/>
                </a:schemeClr>
              </a:gs>
              <a:gs pos="100000">
                <a:schemeClr val="tx2">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6D6D6D"/>
              </a:solidFill>
            </a:endParaRPr>
          </a:p>
        </p:txBody>
      </p:sp>
      <p:sp>
        <p:nvSpPr>
          <p:cNvPr id="8" name="Content Placeholder 7"/>
          <p:cNvSpPr>
            <a:spLocks noGrp="1"/>
          </p:cNvSpPr>
          <p:nvPr>
            <p:ph sz="quarter" idx="10"/>
          </p:nvPr>
        </p:nvSpPr>
        <p:spPr>
          <a:xfrm>
            <a:off x="1219200" y="723900"/>
            <a:ext cx="16002000" cy="7467600"/>
          </a:xfrm>
        </p:spPr>
        <p:txBody>
          <a:bodyPr anchor="ctr"/>
          <a:lstStyle>
            <a:lvl1pPr marL="0" indent="0">
              <a:lnSpc>
                <a:spcPts val="10400"/>
              </a:lnSpc>
              <a:spcBef>
                <a:spcPts val="0"/>
              </a:spcBef>
              <a:spcAft>
                <a:spcPts val="2400"/>
              </a:spcAft>
              <a:buNone/>
              <a:defRPr sz="9600">
                <a:solidFill>
                  <a:schemeClr val="bg1"/>
                </a:solidFill>
                <a:latin typeface="Arial Black"/>
                <a:cs typeface="Arial Black"/>
              </a:defRPr>
            </a:lvl1pPr>
            <a:lvl2pPr marL="0" indent="0">
              <a:buNone/>
              <a:defRPr sz="4400">
                <a:solidFill>
                  <a:schemeClr val="accent2">
                    <a:lumMod val="75000"/>
                  </a:schemeClr>
                </a:solidFill>
              </a:defRPr>
            </a:lvl2pPr>
            <a:lvl3pPr marL="0" indent="0">
              <a:buNone/>
              <a:defRPr sz="3200">
                <a:solidFill>
                  <a:schemeClr val="bg1"/>
                </a:solidFill>
              </a:defRPr>
            </a:lvl3pPr>
            <a:lvl4pPr marL="0" indent="0">
              <a:buNone/>
              <a:defRPr sz="3200">
                <a:solidFill>
                  <a:schemeClr val="bg1"/>
                </a:solidFill>
              </a:defRPr>
            </a:lvl4pPr>
            <a:lvl5pPr marL="0" indent="0">
              <a:buNone/>
              <a:defRPr sz="3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PHC_logo_RGB-01.png"/>
          <p:cNvPicPr>
            <a:picLocks noChangeAspect="1"/>
          </p:cNvPicPr>
          <p:nvPr userDrawn="1"/>
        </p:nvPicPr>
        <p:blipFill>
          <a:blip r:embed="rId2"/>
          <a:stretch>
            <a:fillRect/>
          </a:stretch>
        </p:blipFill>
        <p:spPr>
          <a:xfrm>
            <a:off x="1371600" y="8505402"/>
            <a:ext cx="3364992" cy="724272"/>
          </a:xfrm>
          <a:prstGeom prst="rect">
            <a:avLst/>
          </a:prstGeom>
        </p:spPr>
      </p:pic>
    </p:spTree>
    <p:extLst>
      <p:ext uri="{BB962C8B-B14F-4D97-AF65-F5344CB8AC3E}">
        <p14:creationId xmlns:p14="http://schemas.microsoft.com/office/powerpoint/2010/main" val="229911627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5" name="Rounded Rectangle 4"/>
          <p:cNvSpPr>
            <a:spLocks noChangeAspect="1"/>
          </p:cNvSpPr>
          <p:nvPr userDrawn="1"/>
        </p:nvSpPr>
        <p:spPr>
          <a:xfrm>
            <a:off x="347526" y="342900"/>
            <a:ext cx="17592948" cy="9601200"/>
          </a:xfrm>
          <a:prstGeom prst="roundRect">
            <a:avLst>
              <a:gd name="adj" fmla="val 2928"/>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A7A7A7"/>
              </a:solidFill>
            </a:endParaRPr>
          </a:p>
        </p:txBody>
      </p:sp>
      <p:sp>
        <p:nvSpPr>
          <p:cNvPr id="8" name="Content Placeholder 7"/>
          <p:cNvSpPr>
            <a:spLocks noGrp="1"/>
          </p:cNvSpPr>
          <p:nvPr>
            <p:ph sz="quarter" idx="10"/>
          </p:nvPr>
        </p:nvSpPr>
        <p:spPr>
          <a:xfrm>
            <a:off x="1219200" y="723900"/>
            <a:ext cx="16002000" cy="7467600"/>
          </a:xfrm>
        </p:spPr>
        <p:txBody>
          <a:bodyPr anchor="ctr"/>
          <a:lstStyle>
            <a:lvl1pPr marL="0" indent="0">
              <a:lnSpc>
                <a:spcPts val="10400"/>
              </a:lnSpc>
              <a:spcBef>
                <a:spcPts val="0"/>
              </a:spcBef>
              <a:spcAft>
                <a:spcPts val="2400"/>
              </a:spcAft>
              <a:buNone/>
              <a:defRPr sz="9600">
                <a:solidFill>
                  <a:srgbClr val="323A3B"/>
                </a:solidFill>
                <a:latin typeface="Arial Black"/>
                <a:cs typeface="Arial Black"/>
              </a:defRPr>
            </a:lvl1pPr>
            <a:lvl2pPr marL="0" indent="0">
              <a:buNone/>
              <a:defRPr sz="4400">
                <a:solidFill>
                  <a:schemeClr val="accent2">
                    <a:lumMod val="75000"/>
                  </a:schemeClr>
                </a:solidFill>
              </a:defRPr>
            </a:lvl2pPr>
            <a:lvl3pPr marL="0" indent="0">
              <a:buNone/>
              <a:defRPr sz="3200">
                <a:solidFill>
                  <a:schemeClr val="bg1"/>
                </a:solidFill>
              </a:defRPr>
            </a:lvl3pPr>
            <a:lvl4pPr marL="0" indent="0">
              <a:buNone/>
              <a:defRPr sz="3200">
                <a:solidFill>
                  <a:schemeClr val="bg1"/>
                </a:solidFill>
              </a:defRPr>
            </a:lvl4pPr>
            <a:lvl5pPr marL="0" indent="0">
              <a:buNone/>
              <a:defRPr sz="3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PHC_logo_RGB-01.png"/>
          <p:cNvPicPr>
            <a:picLocks noChangeAspect="1"/>
          </p:cNvPicPr>
          <p:nvPr userDrawn="1"/>
        </p:nvPicPr>
        <p:blipFill>
          <a:blip r:embed="rId2"/>
          <a:stretch>
            <a:fillRect/>
          </a:stretch>
        </p:blipFill>
        <p:spPr>
          <a:xfrm>
            <a:off x="1371606" y="8505402"/>
            <a:ext cx="3364980" cy="724272"/>
          </a:xfrm>
          <a:prstGeom prst="rect">
            <a:avLst/>
          </a:prstGeom>
        </p:spPr>
      </p:pic>
    </p:spTree>
    <p:extLst>
      <p:ext uri="{BB962C8B-B14F-4D97-AF65-F5344CB8AC3E}">
        <p14:creationId xmlns:p14="http://schemas.microsoft.com/office/powerpoint/2010/main" val="154798856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914400" y="9651193"/>
            <a:ext cx="9144000" cy="553998"/>
          </a:xfrm>
          <a:prstGeom prst="rect">
            <a:avLst/>
          </a:prstGeom>
          <a:noFill/>
        </p:spPr>
        <p:txBody>
          <a:bodyPr wrap="square" tIns="0" bIns="0" rtlCol="0">
            <a:spAutoFit/>
          </a:bodyPr>
          <a:lstStyle/>
          <a:p>
            <a:fld id="{AB660287-A58A-8A4E-81A8-BF6654430BD8}" type="slidenum">
              <a:rPr lang="en-US" sz="1800" cap="none" smtClean="0">
                <a:solidFill>
                  <a:schemeClr val="accent2">
                    <a:lumMod val="60000"/>
                    <a:lumOff val="40000"/>
                  </a:schemeClr>
                </a:solidFill>
              </a:rPr>
              <a:pPr/>
              <a:t>‹#›</a:t>
            </a:fld>
            <a:r>
              <a:rPr lang="en-US" sz="1800" cap="none" baseline="0" dirty="0">
                <a:solidFill>
                  <a:schemeClr val="accent2">
                    <a:lumMod val="60000"/>
                    <a:lumOff val="40000"/>
                  </a:schemeClr>
                </a:solidFill>
              </a:rPr>
              <a:t>     </a:t>
            </a:r>
            <a:r>
              <a:rPr lang="en-US" sz="1800" cap="none" dirty="0">
                <a:solidFill>
                  <a:schemeClr val="accent2">
                    <a:lumMod val="60000"/>
                    <a:lumOff val="40000"/>
                  </a:schemeClr>
                </a:solidFill>
              </a:rPr>
              <a:t>©2017</a:t>
            </a:r>
            <a:r>
              <a:rPr lang="en-US" sz="1800" cap="none" baseline="0" dirty="0">
                <a:solidFill>
                  <a:schemeClr val="accent2">
                    <a:lumMod val="60000"/>
                    <a:lumOff val="40000"/>
                  </a:schemeClr>
                </a:solidFill>
              </a:rPr>
              <a:t> Piedmont Healthcare. Proprietary and Confidential.</a:t>
            </a:r>
          </a:p>
          <a:p>
            <a:endParaRPr lang="en-US" sz="1800" cap="none" dirty="0">
              <a:solidFill>
                <a:schemeClr val="accent2">
                  <a:lumMod val="60000"/>
                  <a:lumOff val="40000"/>
                </a:schemeClr>
              </a:solidFill>
            </a:endParaRPr>
          </a:p>
        </p:txBody>
      </p:sp>
      <p:pic>
        <p:nvPicPr>
          <p:cNvPr id="6" name="Picture 5" descr="PHC_logo_RGB-01.png"/>
          <p:cNvPicPr>
            <a:picLocks noChangeAspect="1"/>
          </p:cNvPicPr>
          <p:nvPr userDrawn="1"/>
        </p:nvPicPr>
        <p:blipFill>
          <a:blip r:embed="rId2"/>
          <a:stretch>
            <a:fillRect/>
          </a:stretch>
        </p:blipFill>
        <p:spPr>
          <a:xfrm>
            <a:off x="14810867" y="9418757"/>
            <a:ext cx="2743194" cy="590441"/>
          </a:xfrm>
          <a:prstGeom prst="rect">
            <a:avLst/>
          </a:prstGeom>
        </p:spPr>
      </p:pic>
    </p:spTree>
    <p:extLst>
      <p:ext uri="{BB962C8B-B14F-4D97-AF65-F5344CB8AC3E}">
        <p14:creationId xmlns:p14="http://schemas.microsoft.com/office/powerpoint/2010/main" val="319023016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00302"/>
            <a:ext cx="8077200" cy="6788945"/>
          </a:xfrm>
        </p:spPr>
        <p:txBody>
          <a:bodyPr/>
          <a:lstStyle>
            <a:lvl1pPr>
              <a:defRPr sz="5600"/>
            </a:lvl1pPr>
            <a:lvl2pPr>
              <a:defRPr sz="4800"/>
            </a:lvl2pPr>
            <a:lvl3pPr>
              <a:defRPr sz="4001"/>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0" y="2400302"/>
            <a:ext cx="8077200" cy="6788945"/>
          </a:xfrm>
        </p:spPr>
        <p:txBody>
          <a:bodyPr/>
          <a:lstStyle>
            <a:lvl1pPr>
              <a:defRPr sz="5600"/>
            </a:lvl1pPr>
            <a:lvl2pPr>
              <a:defRPr sz="4800"/>
            </a:lvl2pPr>
            <a:lvl3pPr>
              <a:defRPr sz="4001"/>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p:cNvSpPr txBox="1"/>
          <p:nvPr userDrawn="1"/>
        </p:nvSpPr>
        <p:spPr>
          <a:xfrm>
            <a:off x="914400" y="9651192"/>
            <a:ext cx="9144000" cy="276999"/>
          </a:xfrm>
          <a:prstGeom prst="rect">
            <a:avLst/>
          </a:prstGeom>
          <a:noFill/>
        </p:spPr>
        <p:txBody>
          <a:bodyPr wrap="square" tIns="0" bIns="0" rtlCol="0">
            <a:spAutoFit/>
          </a:bodyPr>
          <a:lstStyle/>
          <a:p>
            <a:fld id="{AB660287-A58A-8A4E-81A8-BF6654430BD8}" type="slidenum">
              <a:rPr lang="en-US" sz="1800" cap="none" smtClean="0">
                <a:solidFill>
                  <a:schemeClr val="accent2">
                    <a:lumMod val="60000"/>
                    <a:lumOff val="40000"/>
                  </a:schemeClr>
                </a:solidFill>
              </a:rPr>
              <a:pPr/>
              <a:t>‹#›</a:t>
            </a:fld>
            <a:r>
              <a:rPr lang="en-US" sz="1800" cap="none" dirty="0">
                <a:solidFill>
                  <a:schemeClr val="accent2">
                    <a:lumMod val="60000"/>
                    <a:lumOff val="40000"/>
                  </a:schemeClr>
                </a:solidFill>
              </a:rPr>
              <a:t>	©2017</a:t>
            </a:r>
            <a:r>
              <a:rPr lang="en-US" sz="1800" cap="none" baseline="0" dirty="0">
                <a:solidFill>
                  <a:schemeClr val="accent2">
                    <a:lumMod val="60000"/>
                    <a:lumOff val="40000"/>
                  </a:schemeClr>
                </a:solidFill>
              </a:rPr>
              <a:t> Piedmont Healthcare. Proprietary and Confidential.</a:t>
            </a:r>
            <a:endParaRPr lang="en-US" sz="1800" cap="none" dirty="0">
              <a:solidFill>
                <a:schemeClr val="accent2">
                  <a:lumMod val="60000"/>
                  <a:lumOff val="40000"/>
                </a:schemeClr>
              </a:solidFill>
            </a:endParaRPr>
          </a:p>
        </p:txBody>
      </p:sp>
      <p:pic>
        <p:nvPicPr>
          <p:cNvPr id="9" name="Picture 8" descr="PHC_logo_RGB-01.png"/>
          <p:cNvPicPr>
            <a:picLocks noChangeAspect="1"/>
          </p:cNvPicPr>
          <p:nvPr userDrawn="1"/>
        </p:nvPicPr>
        <p:blipFill>
          <a:blip r:embed="rId2"/>
          <a:stretch>
            <a:fillRect/>
          </a:stretch>
        </p:blipFill>
        <p:spPr>
          <a:xfrm>
            <a:off x="14810867" y="9418757"/>
            <a:ext cx="2743194" cy="590441"/>
          </a:xfrm>
          <a:prstGeom prst="rect">
            <a:avLst/>
          </a:prstGeom>
        </p:spPr>
      </p:pic>
    </p:spTree>
    <p:extLst>
      <p:ext uri="{BB962C8B-B14F-4D97-AF65-F5344CB8AC3E}">
        <p14:creationId xmlns:p14="http://schemas.microsoft.com/office/powerpoint/2010/main" val="336662969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Box 7"/>
          <p:cNvSpPr txBox="1"/>
          <p:nvPr userDrawn="1"/>
        </p:nvSpPr>
        <p:spPr>
          <a:xfrm>
            <a:off x="914400" y="9651192"/>
            <a:ext cx="9144000" cy="276999"/>
          </a:xfrm>
          <a:prstGeom prst="rect">
            <a:avLst/>
          </a:prstGeom>
          <a:noFill/>
        </p:spPr>
        <p:txBody>
          <a:bodyPr wrap="square" tIns="0" bIns="0" rtlCol="0">
            <a:spAutoFit/>
          </a:bodyPr>
          <a:lstStyle/>
          <a:p>
            <a:fld id="{AB660287-A58A-8A4E-81A8-BF6654430BD8}" type="slidenum">
              <a:rPr lang="en-US" sz="1800" cap="none" smtClean="0">
                <a:solidFill>
                  <a:schemeClr val="accent2">
                    <a:lumMod val="60000"/>
                    <a:lumOff val="40000"/>
                  </a:schemeClr>
                </a:solidFill>
              </a:rPr>
              <a:pPr/>
              <a:t>‹#›</a:t>
            </a:fld>
            <a:r>
              <a:rPr lang="en-US" sz="1800" cap="none" baseline="0" dirty="0">
                <a:solidFill>
                  <a:schemeClr val="accent2">
                    <a:lumMod val="60000"/>
                    <a:lumOff val="40000"/>
                  </a:schemeClr>
                </a:solidFill>
              </a:rPr>
              <a:t>     </a:t>
            </a:r>
            <a:r>
              <a:rPr lang="en-US" sz="1800" cap="none" dirty="0">
                <a:solidFill>
                  <a:schemeClr val="accent2">
                    <a:lumMod val="60000"/>
                    <a:lumOff val="40000"/>
                  </a:schemeClr>
                </a:solidFill>
              </a:rPr>
              <a:t>©2021</a:t>
            </a:r>
            <a:r>
              <a:rPr lang="en-US" sz="1800" cap="none" baseline="0" dirty="0">
                <a:solidFill>
                  <a:schemeClr val="accent2">
                    <a:lumMod val="60000"/>
                    <a:lumOff val="40000"/>
                  </a:schemeClr>
                </a:solidFill>
              </a:rPr>
              <a:t> Piedmont Healthcare. Proprietary and Confidential.</a:t>
            </a:r>
            <a:endParaRPr lang="en-US" sz="1800" cap="none" dirty="0">
              <a:solidFill>
                <a:schemeClr val="accent2">
                  <a:lumMod val="60000"/>
                  <a:lumOff val="40000"/>
                </a:schemeClr>
              </a:solidFill>
            </a:endParaRPr>
          </a:p>
        </p:txBody>
      </p:sp>
      <p:pic>
        <p:nvPicPr>
          <p:cNvPr id="6" name="Picture 5" descr="PHC_logo_RGB-01.png"/>
          <p:cNvPicPr>
            <a:picLocks noChangeAspect="1"/>
          </p:cNvPicPr>
          <p:nvPr userDrawn="1"/>
        </p:nvPicPr>
        <p:blipFill>
          <a:blip r:embed="rId2"/>
          <a:stretch>
            <a:fillRect/>
          </a:stretch>
        </p:blipFill>
        <p:spPr>
          <a:xfrm>
            <a:off x="14810867" y="9418757"/>
            <a:ext cx="2743194" cy="590441"/>
          </a:xfrm>
          <a:prstGeom prst="rect">
            <a:avLst/>
          </a:prstGeom>
        </p:spPr>
      </p:pic>
    </p:spTree>
    <p:extLst>
      <p:ext uri="{BB962C8B-B14F-4D97-AF65-F5344CB8AC3E}">
        <p14:creationId xmlns:p14="http://schemas.microsoft.com/office/powerpoint/2010/main" val="322782794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TextBox 4"/>
          <p:cNvSpPr txBox="1"/>
          <p:nvPr userDrawn="1"/>
        </p:nvSpPr>
        <p:spPr>
          <a:xfrm>
            <a:off x="914400" y="9651192"/>
            <a:ext cx="9144000" cy="276999"/>
          </a:xfrm>
          <a:prstGeom prst="rect">
            <a:avLst/>
          </a:prstGeom>
          <a:noFill/>
        </p:spPr>
        <p:txBody>
          <a:bodyPr wrap="square" tIns="0" bIns="0" rtlCol="0">
            <a:spAutoFit/>
          </a:bodyPr>
          <a:lstStyle/>
          <a:p>
            <a:fld id="{AB660287-A58A-8A4E-81A8-BF6654430BD8}" type="slidenum">
              <a:rPr lang="en-US" sz="1800" cap="none" smtClean="0">
                <a:solidFill>
                  <a:schemeClr val="accent2">
                    <a:lumMod val="60000"/>
                    <a:lumOff val="40000"/>
                  </a:schemeClr>
                </a:solidFill>
              </a:rPr>
              <a:pPr/>
              <a:t>‹#›</a:t>
            </a:fld>
            <a:r>
              <a:rPr lang="en-US" sz="1800" cap="none" dirty="0">
                <a:solidFill>
                  <a:schemeClr val="accent2">
                    <a:lumMod val="60000"/>
                    <a:lumOff val="40000"/>
                  </a:schemeClr>
                </a:solidFill>
              </a:rPr>
              <a:t>	©2017</a:t>
            </a:r>
            <a:r>
              <a:rPr lang="en-US" sz="1800" cap="none" baseline="0" dirty="0">
                <a:solidFill>
                  <a:schemeClr val="accent2">
                    <a:lumMod val="60000"/>
                    <a:lumOff val="40000"/>
                  </a:schemeClr>
                </a:solidFill>
              </a:rPr>
              <a:t> Piedmont Healthcare. Proprietary and Confidential.</a:t>
            </a:r>
            <a:endParaRPr lang="en-US" sz="1800" cap="none" dirty="0">
              <a:solidFill>
                <a:schemeClr val="accent2">
                  <a:lumMod val="60000"/>
                  <a:lumOff val="40000"/>
                </a:schemeClr>
              </a:solidFill>
            </a:endParaRPr>
          </a:p>
        </p:txBody>
      </p:sp>
      <p:pic>
        <p:nvPicPr>
          <p:cNvPr id="6" name="Picture 5" descr="PHC_logo_RGB-01.png"/>
          <p:cNvPicPr>
            <a:picLocks noChangeAspect="1"/>
          </p:cNvPicPr>
          <p:nvPr userDrawn="1"/>
        </p:nvPicPr>
        <p:blipFill>
          <a:blip r:embed="rId2"/>
          <a:stretch>
            <a:fillRect/>
          </a:stretch>
        </p:blipFill>
        <p:spPr>
          <a:xfrm>
            <a:off x="14810867" y="9418757"/>
            <a:ext cx="2743194" cy="590441"/>
          </a:xfrm>
          <a:prstGeom prst="rect">
            <a:avLst/>
          </a:prstGeom>
        </p:spPr>
      </p:pic>
    </p:spTree>
    <p:extLst>
      <p:ext uri="{BB962C8B-B14F-4D97-AF65-F5344CB8AC3E}">
        <p14:creationId xmlns:p14="http://schemas.microsoft.com/office/powerpoint/2010/main" val="98564580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3934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5_Title Only">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4" name="Slide Number Placeholder 22"/>
          <p:cNvSpPr>
            <a:spLocks noGrp="1"/>
          </p:cNvSpPr>
          <p:nvPr>
            <p:ph type="sldNum" sz="quarter" idx="14"/>
          </p:nvPr>
        </p:nvSpPr>
        <p:spPr/>
        <p:txBody>
          <a:bodyPr/>
          <a:lstStyle>
            <a:lvl1pPr>
              <a:defRPr/>
            </a:lvl1pPr>
          </a:lstStyle>
          <a:p>
            <a:fld id="{2B6336FB-D798-47F4-A6AE-219EE7883D20}" type="slidenum">
              <a:rPr lang="en-US" smtClean="0"/>
              <a:t>‹#›</a:t>
            </a:fld>
            <a:endParaRPr lang="en-US"/>
          </a:p>
        </p:txBody>
      </p:sp>
      <p:sp>
        <p:nvSpPr>
          <p:cNvPr id="5" name="Date Placeholder 4"/>
          <p:cNvSpPr>
            <a:spLocks noGrp="1"/>
          </p:cNvSpPr>
          <p:nvPr>
            <p:ph type="dt" sz="half" idx="15"/>
          </p:nvPr>
        </p:nvSpPr>
        <p:spPr/>
        <p:txBody>
          <a:bodyPr/>
          <a:lstStyle>
            <a:lvl1pPr>
              <a:defRPr/>
            </a:lvl1pPr>
          </a:lstStyle>
          <a:p>
            <a:fld id="{898846A5-A507-4253-BE13-3A12B5D5F383}" type="datetimeFigureOut">
              <a:rPr lang="en-US" smtClean="0"/>
              <a:t>2/3/22</a:t>
            </a:fld>
            <a:endParaRPr lang="en-US"/>
          </a:p>
        </p:txBody>
      </p:sp>
      <p:sp>
        <p:nvSpPr>
          <p:cNvPr id="6" name="Footer Placeholder 5"/>
          <p:cNvSpPr>
            <a:spLocks noGrp="1"/>
          </p:cNvSpPr>
          <p:nvPr>
            <p:ph type="ftr" sz="quarter" idx="16"/>
          </p:nvPr>
        </p:nvSpPr>
        <p:spPr/>
        <p:txBody>
          <a:bodyPr/>
          <a:lstStyle>
            <a:lvl1pPr>
              <a:defRPr/>
            </a:lvl1pPr>
          </a:lstStyle>
          <a:p>
            <a:endParaRPr lang="en-US"/>
          </a:p>
        </p:txBody>
      </p:sp>
    </p:spTree>
    <p:extLst>
      <p:ext uri="{BB962C8B-B14F-4D97-AF65-F5344CB8AC3E}">
        <p14:creationId xmlns:p14="http://schemas.microsoft.com/office/powerpoint/2010/main" val="1135027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Definition">
    <p:spTree>
      <p:nvGrpSpPr>
        <p:cNvPr id="1" name=""/>
        <p:cNvGrpSpPr/>
        <p:nvPr/>
      </p:nvGrpSpPr>
      <p:grpSpPr>
        <a:xfrm>
          <a:off x="0" y="0"/>
          <a:ext cx="0" cy="0"/>
          <a:chOff x="0" y="0"/>
          <a:chExt cx="0" cy="0"/>
        </a:xfrm>
      </p:grpSpPr>
      <p:sp>
        <p:nvSpPr>
          <p:cNvPr id="3" name="Title 12"/>
          <p:cNvSpPr>
            <a:spLocks noGrp="1"/>
          </p:cNvSpPr>
          <p:nvPr>
            <p:ph type="title" hasCustomPrompt="1"/>
          </p:nvPr>
        </p:nvSpPr>
        <p:spPr>
          <a:xfrm>
            <a:off x="1615440" y="2885441"/>
            <a:ext cx="15057120" cy="1178561"/>
          </a:xfrm>
        </p:spPr>
        <p:txBody>
          <a:bodyPr anchor="b">
            <a:normAutofit/>
          </a:bodyPr>
          <a:lstStyle>
            <a:lvl1pPr marL="0" marR="0" indent="0" algn="l" defTabSz="1172064" rtl="0" eaLnBrk="1" fontAlgn="auto" latinLnBrk="0" hangingPunct="1">
              <a:lnSpc>
                <a:spcPct val="100000"/>
              </a:lnSpc>
              <a:spcBef>
                <a:spcPct val="0"/>
              </a:spcBef>
              <a:spcAft>
                <a:spcPts val="0"/>
              </a:spcAft>
              <a:buClrTx/>
              <a:buSzTx/>
              <a:buFontTx/>
              <a:buNone/>
              <a:tabLst/>
              <a:defRPr lang="en-US" sz="6600" b="0" i="0" baseline="0" smtClean="0">
                <a:solidFill>
                  <a:schemeClr val="accent1"/>
                </a:solidFill>
                <a:effectLst/>
                <a:latin typeface="+mj-lt"/>
                <a:ea typeface="Calibri" panose="020F0502020204030204" pitchFamily="34" charset="0"/>
                <a:cs typeface="Calibri" panose="020F0502020204030204" pitchFamily="34" charset="0"/>
              </a:defRPr>
            </a:lvl1pPr>
          </a:lstStyle>
          <a:p>
            <a:r>
              <a:rPr lang="en-US" dirty="0"/>
              <a:t>Word to define</a:t>
            </a:r>
          </a:p>
        </p:txBody>
      </p:sp>
      <p:sp>
        <p:nvSpPr>
          <p:cNvPr id="4" name="Text Placeholder 4"/>
          <p:cNvSpPr>
            <a:spLocks noGrp="1"/>
          </p:cNvSpPr>
          <p:nvPr>
            <p:ph type="body" sz="quarter" idx="10" hasCustomPrompt="1"/>
          </p:nvPr>
        </p:nvSpPr>
        <p:spPr>
          <a:xfrm>
            <a:off x="1615440" y="4344674"/>
            <a:ext cx="15057120" cy="3945887"/>
          </a:xfrm>
          <a:prstGeom prst="rect">
            <a:avLst/>
          </a:prstGeom>
        </p:spPr>
        <p:txBody>
          <a:bodyPr>
            <a:normAutofit/>
          </a:bodyPr>
          <a:lstStyle>
            <a:lvl1pPr marL="0" indent="0">
              <a:buNone/>
              <a:defRPr sz="3401" b="0" i="0" spc="0" baseline="0">
                <a:latin typeface="+mn-lt"/>
                <a:ea typeface="Calibri" panose="020F0502020204030204" pitchFamily="34" charset="0"/>
                <a:cs typeface="Calibri" panose="020F0502020204030204" pitchFamily="34" charset="0"/>
              </a:defRPr>
            </a:lvl1pPr>
          </a:lstStyle>
          <a:p>
            <a:pPr lvl="0"/>
            <a:r>
              <a:rPr lang="en-US" dirty="0"/>
              <a:t>Add definition here</a:t>
            </a:r>
          </a:p>
        </p:txBody>
      </p:sp>
      <p:sp>
        <p:nvSpPr>
          <p:cNvPr id="8" name="Text Placeholder 7"/>
          <p:cNvSpPr>
            <a:spLocks noGrp="1"/>
          </p:cNvSpPr>
          <p:nvPr>
            <p:ph type="body" sz="quarter" idx="12" hasCustomPrompt="1"/>
          </p:nvPr>
        </p:nvSpPr>
        <p:spPr>
          <a:xfrm>
            <a:off x="1616077" y="9227832"/>
            <a:ext cx="13278095" cy="638175"/>
          </a:xfrm>
          <a:prstGeom prst="rect">
            <a:avLst/>
          </a:prstGeom>
          <a:solidFill>
            <a:schemeClr val="bg1"/>
          </a:solidFill>
        </p:spPr>
        <p:txBody>
          <a:bodyPr anchor="ctr">
            <a:noAutofit/>
          </a:bodyPr>
          <a:lstStyle>
            <a:lvl1pPr>
              <a:defRPr sz="2400" b="0" i="0" baseline="0">
                <a:solidFill>
                  <a:schemeClr val="tx2"/>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Citation: Author/Source, Title, Link/Short </a:t>
            </a:r>
            <a:r>
              <a:rPr lang="en-US" dirty="0" err="1"/>
              <a:t>Url</a:t>
            </a:r>
            <a:endParaRPr lang="en-US" dirty="0"/>
          </a:p>
        </p:txBody>
      </p:sp>
    </p:spTree>
    <p:extLst>
      <p:ext uri="{BB962C8B-B14F-4D97-AF65-F5344CB8AC3E}">
        <p14:creationId xmlns:p14="http://schemas.microsoft.com/office/powerpoint/2010/main" val="4002331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2.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D795F9-FA16-4818-A4C7-40BE166CFE04}"/>
              </a:ext>
            </a:extLst>
          </p:cNvPr>
          <p:cNvSpPr>
            <a:spLocks noGrp="1"/>
          </p:cNvSpPr>
          <p:nvPr>
            <p:ph type="title"/>
          </p:nvPr>
        </p:nvSpPr>
        <p:spPr>
          <a:xfrm>
            <a:off x="1257300" y="856298"/>
            <a:ext cx="15773400" cy="815748"/>
          </a:xfrm>
          <a:prstGeom prst="rect">
            <a:avLst/>
          </a:prstGeom>
        </p:spPr>
        <p:txBody>
          <a:bodyPr vert="horz" lIns="91440" tIns="45720" rIns="91440" bIns="45720" rtlCol="0" anchor="ctr">
            <a:noAutofit/>
          </a:bodyPr>
          <a:lstStyle/>
          <a:p>
            <a:r>
              <a:rPr lang="en-US" dirty="0"/>
              <a:t>Click to Add Title in Title Case</a:t>
            </a:r>
          </a:p>
        </p:txBody>
      </p:sp>
      <p:pic>
        <p:nvPicPr>
          <p:cNvPr id="9" name="Picture 8">
            <a:extLst>
              <a:ext uri="{FF2B5EF4-FFF2-40B4-BE49-F238E27FC236}">
                <a16:creationId xmlns:a16="http://schemas.microsoft.com/office/drawing/2014/main" id="{2E983B0C-A6F8-4B43-8AA8-C28537045637}"/>
              </a:ext>
            </a:extLst>
          </p:cNvPr>
          <p:cNvPicPr>
            <a:picLocks noChangeAspect="1"/>
          </p:cNvPicPr>
          <p:nvPr userDrawn="1"/>
        </p:nvPicPr>
        <p:blipFill>
          <a:blip r:embed="rId33"/>
          <a:stretch>
            <a:fillRect/>
          </a:stretch>
        </p:blipFill>
        <p:spPr>
          <a:xfrm>
            <a:off x="15482807" y="9430702"/>
            <a:ext cx="2345509" cy="513080"/>
          </a:xfrm>
          <a:prstGeom prst="rect">
            <a:avLst/>
          </a:prstGeom>
        </p:spPr>
      </p:pic>
    </p:spTree>
    <p:extLst>
      <p:ext uri="{BB962C8B-B14F-4D97-AF65-F5344CB8AC3E}">
        <p14:creationId xmlns:p14="http://schemas.microsoft.com/office/powerpoint/2010/main" val="1614184041"/>
      </p:ext>
    </p:extLst>
  </p:cSld>
  <p:clrMap bg1="lt1" tx1="dk1" bg2="lt2" tx2="dk2" accent1="accent1" accent2="accent2" accent3="accent3" accent4="accent4" accent5="accent5" accent6="accent6" hlink="hlink" folHlink="folHlink"/>
  <p:sldLayoutIdLst>
    <p:sldLayoutId id="2147483672" r:id="rId1"/>
    <p:sldLayoutId id="2147483736" r:id="rId2"/>
    <p:sldLayoutId id="2147483666" r:id="rId3"/>
    <p:sldLayoutId id="2147483712" r:id="rId4"/>
    <p:sldLayoutId id="2147483732" r:id="rId5"/>
    <p:sldLayoutId id="2147483675" r:id="rId6"/>
    <p:sldLayoutId id="2147483676" r:id="rId7"/>
    <p:sldLayoutId id="2147483686" r:id="rId8"/>
    <p:sldLayoutId id="2147483683" r:id="rId9"/>
    <p:sldLayoutId id="2147483680" r:id="rId10"/>
    <p:sldLayoutId id="2147483681" r:id="rId11"/>
    <p:sldLayoutId id="2147483684" r:id="rId12"/>
    <p:sldLayoutId id="2147483737" r:id="rId13"/>
    <p:sldLayoutId id="2147483685" r:id="rId14"/>
    <p:sldLayoutId id="2147483687" r:id="rId15"/>
    <p:sldLayoutId id="2147483688" r:id="rId16"/>
    <p:sldLayoutId id="2147483689" r:id="rId17"/>
    <p:sldLayoutId id="2147483738" r:id="rId18"/>
    <p:sldLayoutId id="2147483690" r:id="rId19"/>
    <p:sldLayoutId id="2147483691" r:id="rId20"/>
    <p:sldLayoutId id="2147483692" r:id="rId21"/>
    <p:sldLayoutId id="2147483693" r:id="rId22"/>
    <p:sldLayoutId id="2147483708" r:id="rId23"/>
    <p:sldLayoutId id="2147483664" r:id="rId24"/>
    <p:sldLayoutId id="2147483709" r:id="rId25"/>
    <p:sldLayoutId id="2147483711" r:id="rId26"/>
    <p:sldLayoutId id="2147483713" r:id="rId27"/>
    <p:sldLayoutId id="2147483719" r:id="rId28"/>
    <p:sldLayoutId id="2147483720" r:id="rId29"/>
    <p:sldLayoutId id="2147483739" r:id="rId30"/>
    <p:sldLayoutId id="2147483714" r:id="rId31"/>
  </p:sldLayoutIdLst>
  <p:txStyles>
    <p:titleStyle>
      <a:lvl1pPr algn="ctr" defTabSz="1371566" rtl="0" eaLnBrk="1" latinLnBrk="0" hangingPunct="1">
        <a:lnSpc>
          <a:spcPct val="90000"/>
        </a:lnSpc>
        <a:spcBef>
          <a:spcPct val="0"/>
        </a:spcBef>
        <a:buNone/>
        <a:defRPr sz="5600" kern="1200" baseline="0">
          <a:solidFill>
            <a:schemeClr val="tx1"/>
          </a:solidFill>
          <a:latin typeface="+mj-lt"/>
          <a:ea typeface="+mj-ea"/>
          <a:cs typeface="+mj-cs"/>
        </a:defRPr>
      </a:lvl1pPr>
    </p:titleStyle>
    <p:body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4200" b="1" i="0" kern="1200">
          <a:solidFill>
            <a:schemeClr val="tx1"/>
          </a:solidFill>
          <a:latin typeface="Calibri" panose="020F0502020204030204" pitchFamily="34" charset="0"/>
          <a:ea typeface="+mn-ea"/>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75000"/>
        <a:buFont typeface="Lucida Grande"/>
        <a:buChar char="-"/>
        <a:tabLst/>
        <a:defRPr sz="3600" b="0" i="0" kern="1200" baseline="0">
          <a:solidFill>
            <a:schemeClr val="tx1"/>
          </a:solidFill>
          <a:latin typeface="+mj-lt"/>
          <a:ea typeface="+mn-ea"/>
          <a:cs typeface="Calibri" panose="020F0502020204030204" pitchFamily="34" charset="0"/>
        </a:defRPr>
      </a:lvl2pPr>
      <a:lvl3pPr marL="1324580" marR="0" indent="-430336" algn="l" defTabSz="878982" rtl="0" eaLnBrk="1" fontAlgn="auto" latinLnBrk="0" hangingPunct="1">
        <a:lnSpc>
          <a:spcPct val="100000"/>
        </a:lnSpc>
        <a:spcBef>
          <a:spcPts val="900"/>
        </a:spcBef>
        <a:spcAft>
          <a:spcPts val="0"/>
        </a:spcAft>
        <a:buClrTx/>
        <a:buSzPct val="75000"/>
        <a:buFont typeface="Lucida Grande"/>
        <a:buChar char="•"/>
        <a:tabLst/>
        <a:defRPr sz="3000" kern="1200">
          <a:solidFill>
            <a:schemeClr val="tx1"/>
          </a:solidFill>
          <a:latin typeface="+mn-lt"/>
          <a:ea typeface="+mn-ea"/>
          <a:cs typeface="+mn-cs"/>
        </a:defRPr>
      </a:lvl3pPr>
      <a:lvl4pPr marL="1800182" marR="0" indent="-476238"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2700" kern="1200">
          <a:solidFill>
            <a:schemeClr val="tx1"/>
          </a:solidFill>
          <a:latin typeface="+mn-lt"/>
          <a:ea typeface="+mn-ea"/>
          <a:cs typeface="+mn-cs"/>
        </a:defRPr>
      </a:lvl4pPr>
      <a:lvl5pPr marL="2057350" marR="0" indent="-411948"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2700" kern="1200">
          <a:solidFill>
            <a:schemeClr val="tx1"/>
          </a:solidFill>
          <a:latin typeface="+mn-lt"/>
          <a:ea typeface="+mn-ea"/>
          <a:cs typeface="+mn-cs"/>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tx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tx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tx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tx1"/>
          </a:solidFill>
          <a:latin typeface="+mn-lt"/>
          <a:ea typeface="+mn-ea"/>
          <a:cs typeface="+mn-cs"/>
        </a:defRPr>
      </a:lvl9pPr>
    </p:bodyStyle>
    <p:otherStyle>
      <a:defPPr>
        <a:defRPr lang="en-US"/>
      </a:defPPr>
      <a:lvl1pPr marL="0" algn="l" defTabSz="1371566" rtl="0" eaLnBrk="1" latinLnBrk="0" hangingPunct="1">
        <a:defRPr sz="2700" kern="1200">
          <a:solidFill>
            <a:schemeClr val="tx1"/>
          </a:solidFill>
          <a:latin typeface="+mn-lt"/>
          <a:ea typeface="+mn-ea"/>
          <a:cs typeface="+mn-cs"/>
        </a:defRPr>
      </a:lvl1pPr>
      <a:lvl2pPr marL="685784" algn="l" defTabSz="1371566" rtl="0" eaLnBrk="1" latinLnBrk="0" hangingPunct="1">
        <a:defRPr sz="2700" kern="1200">
          <a:solidFill>
            <a:schemeClr val="tx1"/>
          </a:solidFill>
          <a:latin typeface="+mn-lt"/>
          <a:ea typeface="+mn-ea"/>
          <a:cs typeface="+mn-cs"/>
        </a:defRPr>
      </a:lvl2pPr>
      <a:lvl3pPr marL="1371566" algn="l" defTabSz="1371566" rtl="0" eaLnBrk="1" latinLnBrk="0" hangingPunct="1">
        <a:defRPr sz="2700" kern="1200">
          <a:solidFill>
            <a:schemeClr val="tx1"/>
          </a:solidFill>
          <a:latin typeface="+mn-lt"/>
          <a:ea typeface="+mn-ea"/>
          <a:cs typeface="+mn-cs"/>
        </a:defRPr>
      </a:lvl3pPr>
      <a:lvl4pPr marL="2057350" algn="l" defTabSz="1371566" rtl="0" eaLnBrk="1" latinLnBrk="0" hangingPunct="1">
        <a:defRPr sz="2700" kern="1200">
          <a:solidFill>
            <a:schemeClr val="tx1"/>
          </a:solidFill>
          <a:latin typeface="+mn-lt"/>
          <a:ea typeface="+mn-ea"/>
          <a:cs typeface="+mn-cs"/>
        </a:defRPr>
      </a:lvl4pPr>
      <a:lvl5pPr marL="2743132" algn="l" defTabSz="1371566" rtl="0" eaLnBrk="1" latinLnBrk="0" hangingPunct="1">
        <a:defRPr sz="2700" kern="1200">
          <a:solidFill>
            <a:schemeClr val="tx1"/>
          </a:solidFill>
          <a:latin typeface="+mn-lt"/>
          <a:ea typeface="+mn-ea"/>
          <a:cs typeface="+mn-cs"/>
        </a:defRPr>
      </a:lvl5pPr>
      <a:lvl6pPr marL="3428914" algn="l" defTabSz="1371566" rtl="0" eaLnBrk="1" latinLnBrk="0" hangingPunct="1">
        <a:defRPr sz="2700" kern="1200">
          <a:solidFill>
            <a:schemeClr val="tx1"/>
          </a:solidFill>
          <a:latin typeface="+mn-lt"/>
          <a:ea typeface="+mn-ea"/>
          <a:cs typeface="+mn-cs"/>
        </a:defRPr>
      </a:lvl6pPr>
      <a:lvl7pPr marL="4114696" algn="l" defTabSz="1371566" rtl="0" eaLnBrk="1" latinLnBrk="0" hangingPunct="1">
        <a:defRPr sz="2700" kern="1200">
          <a:solidFill>
            <a:schemeClr val="tx1"/>
          </a:solidFill>
          <a:latin typeface="+mn-lt"/>
          <a:ea typeface="+mn-ea"/>
          <a:cs typeface="+mn-cs"/>
        </a:defRPr>
      </a:lvl7pPr>
      <a:lvl8pPr marL="4800480" algn="l" defTabSz="1371566" rtl="0" eaLnBrk="1" latinLnBrk="0" hangingPunct="1">
        <a:defRPr sz="2700" kern="1200">
          <a:solidFill>
            <a:schemeClr val="tx1"/>
          </a:solidFill>
          <a:latin typeface="+mn-lt"/>
          <a:ea typeface="+mn-ea"/>
          <a:cs typeface="+mn-cs"/>
        </a:defRPr>
      </a:lvl8pPr>
      <a:lvl9pPr marL="5486264" algn="l" defTabSz="1371566"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9"/>
            <a:ext cx="16459200" cy="17145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2400302"/>
            <a:ext cx="16459200" cy="678894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9611874"/>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ransition>
    <p:fade/>
  </p:transition>
  <p:txStyles>
    <p:titleStyle>
      <a:lvl1pPr algn="l" defTabSz="914378" rtl="0" eaLnBrk="1" latinLnBrk="0" hangingPunct="1">
        <a:spcBef>
          <a:spcPct val="0"/>
        </a:spcBef>
        <a:buNone/>
        <a:defRPr sz="7200" kern="1200">
          <a:solidFill>
            <a:schemeClr val="tx1"/>
          </a:solidFill>
          <a:latin typeface="Arial Black"/>
          <a:ea typeface="+mj-ea"/>
          <a:cs typeface="Arial Black"/>
        </a:defRPr>
      </a:lvl1pPr>
    </p:titleStyle>
    <p:bodyStyle>
      <a:lvl1pPr marL="685784" indent="-685784" algn="l" defTabSz="914378" rtl="0" eaLnBrk="1" latinLnBrk="0" hangingPunct="1">
        <a:spcBef>
          <a:spcPct val="20000"/>
        </a:spcBef>
        <a:buFont typeface="Arial"/>
        <a:buChar char="•"/>
        <a:defRPr sz="4800" kern="1200">
          <a:solidFill>
            <a:schemeClr val="accent2"/>
          </a:solidFill>
          <a:latin typeface="+mn-lt"/>
          <a:ea typeface="+mn-ea"/>
          <a:cs typeface="+mn-cs"/>
        </a:defRPr>
      </a:lvl1pPr>
      <a:lvl2pPr marL="1485863" indent="-571485" algn="l" defTabSz="914378" rtl="0" eaLnBrk="1" latinLnBrk="0" hangingPunct="1">
        <a:spcBef>
          <a:spcPct val="20000"/>
        </a:spcBef>
        <a:buFont typeface="Arial"/>
        <a:buChar char="–"/>
        <a:defRPr sz="4001" kern="1200">
          <a:solidFill>
            <a:schemeClr val="accent2"/>
          </a:solidFill>
          <a:latin typeface="+mn-lt"/>
          <a:ea typeface="+mn-ea"/>
          <a:cs typeface="+mn-cs"/>
        </a:defRPr>
      </a:lvl2pPr>
      <a:lvl3pPr marL="2285943" indent="-457188" algn="l" defTabSz="914378" rtl="0" eaLnBrk="1" latinLnBrk="0" hangingPunct="1">
        <a:spcBef>
          <a:spcPct val="20000"/>
        </a:spcBef>
        <a:buFont typeface="Arial"/>
        <a:buChar char="•"/>
        <a:defRPr sz="3600" kern="1200">
          <a:solidFill>
            <a:schemeClr val="accent2"/>
          </a:solidFill>
          <a:latin typeface="+mn-lt"/>
          <a:ea typeface="+mn-ea"/>
          <a:cs typeface="+mn-cs"/>
        </a:defRPr>
      </a:lvl3pPr>
      <a:lvl4pPr marL="3200321" indent="-457188" algn="l" defTabSz="914378" rtl="0" eaLnBrk="1" latinLnBrk="0" hangingPunct="1">
        <a:spcBef>
          <a:spcPct val="20000"/>
        </a:spcBef>
        <a:buFont typeface="Arial"/>
        <a:buChar char="–"/>
        <a:defRPr sz="3200" kern="1200">
          <a:solidFill>
            <a:schemeClr val="accent2"/>
          </a:solidFill>
          <a:latin typeface="+mn-lt"/>
          <a:ea typeface="+mn-ea"/>
          <a:cs typeface="+mn-cs"/>
        </a:defRPr>
      </a:lvl4pPr>
      <a:lvl5pPr marL="4114697" indent="-457188" algn="l" defTabSz="914378" rtl="0" eaLnBrk="1" latinLnBrk="0" hangingPunct="1">
        <a:spcBef>
          <a:spcPct val="20000"/>
        </a:spcBef>
        <a:buFont typeface="Arial"/>
        <a:buChar char="»"/>
        <a:defRPr sz="3200" kern="1200">
          <a:solidFill>
            <a:schemeClr val="accent2"/>
          </a:solidFill>
          <a:latin typeface="+mn-lt"/>
          <a:ea typeface="+mn-ea"/>
          <a:cs typeface="+mn-cs"/>
        </a:defRPr>
      </a:lvl5pPr>
      <a:lvl6pPr marL="5029074" indent="-457188" algn="l" defTabSz="914378" rtl="0" eaLnBrk="1" latinLnBrk="0" hangingPunct="1">
        <a:spcBef>
          <a:spcPct val="20000"/>
        </a:spcBef>
        <a:buFont typeface="Arial"/>
        <a:buChar char="•"/>
        <a:defRPr sz="4001" kern="1200">
          <a:solidFill>
            <a:schemeClr val="tx1"/>
          </a:solidFill>
          <a:latin typeface="+mn-lt"/>
          <a:ea typeface="+mn-ea"/>
          <a:cs typeface="+mn-cs"/>
        </a:defRPr>
      </a:lvl6pPr>
      <a:lvl7pPr marL="5943452" indent="-457188" algn="l" defTabSz="914378" rtl="0" eaLnBrk="1" latinLnBrk="0" hangingPunct="1">
        <a:spcBef>
          <a:spcPct val="20000"/>
        </a:spcBef>
        <a:buFont typeface="Arial"/>
        <a:buChar char="•"/>
        <a:defRPr sz="4001" kern="1200">
          <a:solidFill>
            <a:schemeClr val="tx1"/>
          </a:solidFill>
          <a:latin typeface="+mn-lt"/>
          <a:ea typeface="+mn-ea"/>
          <a:cs typeface="+mn-cs"/>
        </a:defRPr>
      </a:lvl7pPr>
      <a:lvl8pPr marL="6857829" indent="-457188" algn="l" defTabSz="914378" rtl="0" eaLnBrk="1" latinLnBrk="0" hangingPunct="1">
        <a:spcBef>
          <a:spcPct val="20000"/>
        </a:spcBef>
        <a:buFont typeface="Arial"/>
        <a:buChar char="•"/>
        <a:defRPr sz="4001" kern="1200">
          <a:solidFill>
            <a:schemeClr val="tx1"/>
          </a:solidFill>
          <a:latin typeface="+mn-lt"/>
          <a:ea typeface="+mn-ea"/>
          <a:cs typeface="+mn-cs"/>
        </a:defRPr>
      </a:lvl8pPr>
      <a:lvl9pPr marL="7772205" indent="-457188" algn="l" defTabSz="914378" rtl="0" eaLnBrk="1" latinLnBrk="0" hangingPunct="1">
        <a:spcBef>
          <a:spcPct val="20000"/>
        </a:spcBef>
        <a:buFont typeface="Arial"/>
        <a:buChar char="•"/>
        <a:defRPr sz="4001" kern="1200">
          <a:solidFill>
            <a:schemeClr val="tx1"/>
          </a:solidFill>
          <a:latin typeface="+mn-lt"/>
          <a:ea typeface="+mn-ea"/>
          <a:cs typeface="+mn-cs"/>
        </a:defRPr>
      </a:lvl9pPr>
    </p:bodyStyle>
    <p:otherStyle>
      <a:defPPr>
        <a:defRPr lang="en-US"/>
      </a:defPPr>
      <a:lvl1pPr marL="0" algn="l" defTabSz="914378" rtl="0" eaLnBrk="1" latinLnBrk="0" hangingPunct="1">
        <a:defRPr sz="3600" kern="1200">
          <a:solidFill>
            <a:schemeClr val="tx1"/>
          </a:solidFill>
          <a:latin typeface="+mn-lt"/>
          <a:ea typeface="+mn-ea"/>
          <a:cs typeface="+mn-cs"/>
        </a:defRPr>
      </a:lvl1pPr>
      <a:lvl2pPr marL="914378" algn="l" defTabSz="914378" rtl="0" eaLnBrk="1" latinLnBrk="0" hangingPunct="1">
        <a:defRPr sz="3600" kern="1200">
          <a:solidFill>
            <a:schemeClr val="tx1"/>
          </a:solidFill>
          <a:latin typeface="+mn-lt"/>
          <a:ea typeface="+mn-ea"/>
          <a:cs typeface="+mn-cs"/>
        </a:defRPr>
      </a:lvl2pPr>
      <a:lvl3pPr marL="1828755" algn="l" defTabSz="914378" rtl="0" eaLnBrk="1" latinLnBrk="0" hangingPunct="1">
        <a:defRPr sz="3600" kern="1200">
          <a:solidFill>
            <a:schemeClr val="tx1"/>
          </a:solidFill>
          <a:latin typeface="+mn-lt"/>
          <a:ea typeface="+mn-ea"/>
          <a:cs typeface="+mn-cs"/>
        </a:defRPr>
      </a:lvl3pPr>
      <a:lvl4pPr marL="2743131" algn="l" defTabSz="914378" rtl="0" eaLnBrk="1" latinLnBrk="0" hangingPunct="1">
        <a:defRPr sz="3600" kern="1200">
          <a:solidFill>
            <a:schemeClr val="tx1"/>
          </a:solidFill>
          <a:latin typeface="+mn-lt"/>
          <a:ea typeface="+mn-ea"/>
          <a:cs typeface="+mn-cs"/>
        </a:defRPr>
      </a:lvl4pPr>
      <a:lvl5pPr marL="3657509" algn="l" defTabSz="914378" rtl="0" eaLnBrk="1" latinLnBrk="0" hangingPunct="1">
        <a:defRPr sz="3600" kern="1200">
          <a:solidFill>
            <a:schemeClr val="tx1"/>
          </a:solidFill>
          <a:latin typeface="+mn-lt"/>
          <a:ea typeface="+mn-ea"/>
          <a:cs typeface="+mn-cs"/>
        </a:defRPr>
      </a:lvl5pPr>
      <a:lvl6pPr marL="4571886" algn="l" defTabSz="914378" rtl="0" eaLnBrk="1" latinLnBrk="0" hangingPunct="1">
        <a:defRPr sz="3600" kern="1200">
          <a:solidFill>
            <a:schemeClr val="tx1"/>
          </a:solidFill>
          <a:latin typeface="+mn-lt"/>
          <a:ea typeface="+mn-ea"/>
          <a:cs typeface="+mn-cs"/>
        </a:defRPr>
      </a:lvl6pPr>
      <a:lvl7pPr marL="5486264" algn="l" defTabSz="914378" rtl="0" eaLnBrk="1" latinLnBrk="0" hangingPunct="1">
        <a:defRPr sz="3600" kern="1200">
          <a:solidFill>
            <a:schemeClr val="tx1"/>
          </a:solidFill>
          <a:latin typeface="+mn-lt"/>
          <a:ea typeface="+mn-ea"/>
          <a:cs typeface="+mn-cs"/>
        </a:defRPr>
      </a:lvl7pPr>
      <a:lvl8pPr marL="6400640" algn="l" defTabSz="914378" rtl="0" eaLnBrk="1" latinLnBrk="0" hangingPunct="1">
        <a:defRPr sz="3600" kern="1200">
          <a:solidFill>
            <a:schemeClr val="tx1"/>
          </a:solidFill>
          <a:latin typeface="+mn-lt"/>
          <a:ea typeface="+mn-ea"/>
          <a:cs typeface="+mn-cs"/>
        </a:defRPr>
      </a:lvl8pPr>
      <a:lvl9pPr marL="7315017" algn="l" defTabSz="914378"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image" Target="../media/image35.png"/><Relationship Id="rId5" Type="http://schemas.openxmlformats.org/officeDocument/2006/relationships/image" Target="../media/image34.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142BA6-4C0C-FA40-B397-10F4B51EDD5E}"/>
              </a:ext>
            </a:extLst>
          </p:cNvPr>
          <p:cNvSpPr>
            <a:spLocks noGrp="1"/>
          </p:cNvSpPr>
          <p:nvPr>
            <p:ph type="body" sz="quarter" idx="10"/>
          </p:nvPr>
        </p:nvSpPr>
        <p:spPr>
          <a:xfrm>
            <a:off x="1099857" y="2529254"/>
            <a:ext cx="15397600" cy="2579774"/>
          </a:xfrm>
        </p:spPr>
        <p:txBody>
          <a:bodyPr>
            <a:normAutofit/>
          </a:bodyPr>
          <a:lstStyle/>
          <a:p>
            <a:r>
              <a:rPr lang="en-US" dirty="0"/>
              <a:t>CVSL Disaster Preparedness</a:t>
            </a:r>
          </a:p>
          <a:p>
            <a:r>
              <a:rPr lang="en-US" dirty="0"/>
              <a:t>IAGS Meeting, Punta Cana 2022</a:t>
            </a:r>
          </a:p>
          <a:p>
            <a:endParaRPr lang="en-US" dirty="0"/>
          </a:p>
        </p:txBody>
      </p:sp>
      <p:sp>
        <p:nvSpPr>
          <p:cNvPr id="4" name="Text Placeholder 3">
            <a:extLst>
              <a:ext uri="{FF2B5EF4-FFF2-40B4-BE49-F238E27FC236}">
                <a16:creationId xmlns:a16="http://schemas.microsoft.com/office/drawing/2014/main" id="{8CA96793-6A55-BE43-AA24-71CA014283C2}"/>
              </a:ext>
            </a:extLst>
          </p:cNvPr>
          <p:cNvSpPr>
            <a:spLocks noGrp="1"/>
          </p:cNvSpPr>
          <p:nvPr>
            <p:ph type="body" sz="quarter" idx="12"/>
          </p:nvPr>
        </p:nvSpPr>
        <p:spPr>
          <a:xfrm>
            <a:off x="1099857" y="7668230"/>
            <a:ext cx="13538565" cy="1730828"/>
          </a:xfrm>
        </p:spPr>
        <p:txBody>
          <a:bodyPr/>
          <a:lstStyle/>
          <a:p>
            <a:r>
              <a:rPr lang="en-US" dirty="0"/>
              <a:t>Dr. Charles L. Brown III, FACC, FSCAI</a:t>
            </a:r>
          </a:p>
        </p:txBody>
      </p:sp>
      <p:sp>
        <p:nvSpPr>
          <p:cNvPr id="5" name="Text Placeholder 4">
            <a:extLst>
              <a:ext uri="{FF2B5EF4-FFF2-40B4-BE49-F238E27FC236}">
                <a16:creationId xmlns:a16="http://schemas.microsoft.com/office/drawing/2014/main" id="{943EB35C-E906-E546-8ABC-22FFB24AAF02}"/>
              </a:ext>
            </a:extLst>
          </p:cNvPr>
          <p:cNvSpPr>
            <a:spLocks noGrp="1"/>
          </p:cNvSpPr>
          <p:nvPr>
            <p:ph type="body" sz="quarter" idx="13"/>
          </p:nvPr>
        </p:nvSpPr>
        <p:spPr>
          <a:xfrm>
            <a:off x="1099857" y="8640658"/>
            <a:ext cx="9677765" cy="1084536"/>
          </a:xfrm>
        </p:spPr>
        <p:txBody>
          <a:bodyPr/>
          <a:lstStyle/>
          <a:p>
            <a:r>
              <a:rPr lang="en-US" dirty="0"/>
              <a:t>CEO Physician Enterprise,  Piedmont Healthcare</a:t>
            </a:r>
          </a:p>
        </p:txBody>
      </p:sp>
      <p:sp>
        <p:nvSpPr>
          <p:cNvPr id="3" name="TextBox 2">
            <a:extLst>
              <a:ext uri="{FF2B5EF4-FFF2-40B4-BE49-F238E27FC236}">
                <a16:creationId xmlns:a16="http://schemas.microsoft.com/office/drawing/2014/main" id="{36D9FB57-8EA1-3E4F-B64B-BCBD7E28335F}"/>
              </a:ext>
            </a:extLst>
          </p:cNvPr>
          <p:cNvSpPr txBox="1"/>
          <p:nvPr/>
        </p:nvSpPr>
        <p:spPr>
          <a:xfrm>
            <a:off x="5720316" y="5295014"/>
            <a:ext cx="0" cy="0"/>
          </a:xfrm>
          <a:prstGeom prst="rect">
            <a:avLst/>
          </a:prstGeom>
        </p:spPr>
        <p:txBody>
          <a:bodyPr vert="horz" wrap="non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endParaRPr kumimoji="0" lang="en-US" sz="3525"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endParaRPr>
          </a:p>
        </p:txBody>
      </p:sp>
    </p:spTree>
    <p:extLst>
      <p:ext uri="{BB962C8B-B14F-4D97-AF65-F5344CB8AC3E}">
        <p14:creationId xmlns:p14="http://schemas.microsoft.com/office/powerpoint/2010/main" val="638023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24CD98-6B51-AA40-BFBF-7C517232B2CF}"/>
              </a:ext>
            </a:extLst>
          </p:cNvPr>
          <p:cNvSpPr>
            <a:spLocks noGrp="1"/>
          </p:cNvSpPr>
          <p:nvPr>
            <p:ph type="body" sz="quarter" idx="10"/>
          </p:nvPr>
        </p:nvSpPr>
        <p:spPr/>
        <p:txBody>
          <a:bodyPr>
            <a:normAutofit/>
          </a:bodyPr>
          <a:lstStyle/>
          <a:p>
            <a:r>
              <a:rPr lang="en-US" sz="9600" dirty="0"/>
              <a:t>743…..</a:t>
            </a:r>
          </a:p>
        </p:txBody>
      </p:sp>
      <p:sp>
        <p:nvSpPr>
          <p:cNvPr id="3" name="Text Placeholder 2">
            <a:extLst>
              <a:ext uri="{FF2B5EF4-FFF2-40B4-BE49-F238E27FC236}">
                <a16:creationId xmlns:a16="http://schemas.microsoft.com/office/drawing/2014/main" id="{EA0D168C-48D2-C247-A388-8AF6F74FC1D6}"/>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428788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24CD98-6B51-AA40-BFBF-7C517232B2CF}"/>
              </a:ext>
            </a:extLst>
          </p:cNvPr>
          <p:cNvSpPr>
            <a:spLocks noGrp="1"/>
          </p:cNvSpPr>
          <p:nvPr>
            <p:ph type="body" sz="quarter" idx="10"/>
          </p:nvPr>
        </p:nvSpPr>
        <p:spPr>
          <a:xfrm>
            <a:off x="1166763" y="2749006"/>
            <a:ext cx="15397600" cy="2722880"/>
          </a:xfrm>
        </p:spPr>
        <p:txBody>
          <a:bodyPr>
            <a:normAutofit fontScale="70000" lnSpcReduction="20000"/>
          </a:bodyPr>
          <a:lstStyle/>
          <a:p>
            <a:r>
              <a:rPr lang="en-US" sz="9600" dirty="0"/>
              <a:t>743…..days since first case of COVID-19 was identified in Washington State Jan.20, 2020.</a:t>
            </a:r>
          </a:p>
        </p:txBody>
      </p:sp>
      <p:sp>
        <p:nvSpPr>
          <p:cNvPr id="3" name="Text Placeholder 2">
            <a:extLst>
              <a:ext uri="{FF2B5EF4-FFF2-40B4-BE49-F238E27FC236}">
                <a16:creationId xmlns:a16="http://schemas.microsoft.com/office/drawing/2014/main" id="{EA0D168C-48D2-C247-A388-8AF6F74FC1D6}"/>
              </a:ext>
            </a:extLst>
          </p:cNvPr>
          <p:cNvSpPr>
            <a:spLocks noGrp="1"/>
          </p:cNvSpPr>
          <p:nvPr>
            <p:ph type="body" sz="quarter" idx="11"/>
          </p:nvPr>
        </p:nvSpPr>
        <p:spPr>
          <a:xfrm>
            <a:off x="1166763" y="1149532"/>
            <a:ext cx="14743797" cy="235131"/>
          </a:xfrm>
        </p:spPr>
        <p:txBody>
          <a:bodyPr>
            <a:normAutofit fontScale="25000" lnSpcReduction="20000"/>
          </a:bodyPr>
          <a:lstStyle/>
          <a:p>
            <a:pPr marL="0" indent="0">
              <a:buNone/>
            </a:pPr>
            <a:endParaRPr lang="en-US" sz="9600" dirty="0"/>
          </a:p>
        </p:txBody>
      </p:sp>
    </p:spTree>
    <p:extLst>
      <p:ext uri="{BB962C8B-B14F-4D97-AF65-F5344CB8AC3E}">
        <p14:creationId xmlns:p14="http://schemas.microsoft.com/office/powerpoint/2010/main" val="2143583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E8D302A-EB6B-45A9-BE0E-A41267F651F6}"/>
              </a:ext>
            </a:extLst>
          </p:cNvPr>
          <p:cNvCxnSpPr>
            <a:cxnSpLocks/>
          </p:cNvCxnSpPr>
          <p:nvPr/>
        </p:nvCxnSpPr>
        <p:spPr>
          <a:xfrm>
            <a:off x="818145" y="5191036"/>
            <a:ext cx="15361920" cy="96187"/>
          </a:xfrm>
          <a:prstGeom prst="line">
            <a:avLst/>
          </a:prstGeom>
          <a:noFill/>
          <a:ln w="25400" cap="flat" cmpd="sng" algn="ctr">
            <a:solidFill>
              <a:sysClr val="window" lastClr="FFFFFF">
                <a:lumMod val="75000"/>
              </a:sysClr>
            </a:solidFill>
            <a:prstDash val="solid"/>
          </a:ln>
          <a:effectLst/>
        </p:spPr>
      </p:cxnSp>
      <p:grpSp>
        <p:nvGrpSpPr>
          <p:cNvPr id="5" name="Group 4">
            <a:extLst>
              <a:ext uri="{FF2B5EF4-FFF2-40B4-BE49-F238E27FC236}">
                <a16:creationId xmlns:a16="http://schemas.microsoft.com/office/drawing/2014/main" id="{C859C458-A220-4BA3-A543-83F748A2C3E8}"/>
              </a:ext>
            </a:extLst>
          </p:cNvPr>
          <p:cNvGrpSpPr/>
          <p:nvPr/>
        </p:nvGrpSpPr>
        <p:grpSpPr>
          <a:xfrm>
            <a:off x="968651" y="4732951"/>
            <a:ext cx="1048215" cy="1891937"/>
            <a:chOff x="905036" y="3551835"/>
            <a:chExt cx="562457" cy="1131485"/>
          </a:xfrm>
        </p:grpSpPr>
        <p:sp>
          <p:nvSpPr>
            <p:cNvPr id="6" name="Oval 5">
              <a:extLst>
                <a:ext uri="{FF2B5EF4-FFF2-40B4-BE49-F238E27FC236}">
                  <a16:creationId xmlns:a16="http://schemas.microsoft.com/office/drawing/2014/main" id="{AFD6FEBF-579C-4729-B420-A435696C96A7}"/>
                </a:ext>
              </a:extLst>
            </p:cNvPr>
            <p:cNvSpPr/>
            <p:nvPr/>
          </p:nvSpPr>
          <p:spPr>
            <a:xfrm>
              <a:off x="1117435" y="3771240"/>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sp>
          <p:nvSpPr>
            <p:cNvPr id="7" name="Donut 85">
              <a:extLst>
                <a:ext uri="{FF2B5EF4-FFF2-40B4-BE49-F238E27FC236}">
                  <a16:creationId xmlns:a16="http://schemas.microsoft.com/office/drawing/2014/main" id="{23AD178A-9A3B-42E0-BD7E-6977049037A4}"/>
                </a:ext>
              </a:extLst>
            </p:cNvPr>
            <p:cNvSpPr/>
            <p:nvPr/>
          </p:nvSpPr>
          <p:spPr>
            <a:xfrm>
              <a:off x="990243" y="3647221"/>
              <a:ext cx="392050" cy="404097"/>
            </a:xfrm>
            <a:prstGeom prst="donut">
              <a:avLst>
                <a:gd name="adj" fmla="val 10939"/>
              </a:avLst>
            </a:prstGeom>
            <a:solidFill>
              <a:srgbClr val="AE221E"/>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sp>
          <p:nvSpPr>
            <p:cNvPr id="8" name="Donut 92">
              <a:extLst>
                <a:ext uri="{FF2B5EF4-FFF2-40B4-BE49-F238E27FC236}">
                  <a16:creationId xmlns:a16="http://schemas.microsoft.com/office/drawing/2014/main" id="{4F0CEFD7-9FB9-424C-BC0A-1C19F12D4DA4}"/>
                </a:ext>
              </a:extLst>
            </p:cNvPr>
            <p:cNvSpPr/>
            <p:nvPr/>
          </p:nvSpPr>
          <p:spPr>
            <a:xfrm>
              <a:off x="905036" y="3551835"/>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cxnSp>
          <p:nvCxnSpPr>
            <p:cNvPr id="9" name="Straight Connector 8">
              <a:extLst>
                <a:ext uri="{FF2B5EF4-FFF2-40B4-BE49-F238E27FC236}">
                  <a16:creationId xmlns:a16="http://schemas.microsoft.com/office/drawing/2014/main" id="{E4CC6314-0D4B-46FD-9629-B70819DC8C47}"/>
                </a:ext>
              </a:extLst>
            </p:cNvPr>
            <p:cNvCxnSpPr>
              <a:stCxn id="8" idx="4"/>
              <a:endCxn id="10" idx="4"/>
            </p:cNvCxnSpPr>
            <p:nvPr/>
          </p:nvCxnSpPr>
          <p:spPr>
            <a:xfrm flipH="1">
              <a:off x="1178325" y="4139371"/>
              <a:ext cx="7940" cy="543949"/>
            </a:xfrm>
            <a:prstGeom prst="line">
              <a:avLst/>
            </a:prstGeom>
            <a:noFill/>
            <a:ln w="25400" cap="flat" cmpd="sng" algn="ctr">
              <a:solidFill>
                <a:srgbClr val="AE221E"/>
              </a:solidFill>
              <a:prstDash val="solid"/>
            </a:ln>
            <a:effectLst/>
          </p:spPr>
        </p:cxnSp>
        <p:sp>
          <p:nvSpPr>
            <p:cNvPr id="10" name="Oval 9">
              <a:extLst>
                <a:ext uri="{FF2B5EF4-FFF2-40B4-BE49-F238E27FC236}">
                  <a16:creationId xmlns:a16="http://schemas.microsoft.com/office/drawing/2014/main" id="{F1D86C2E-D67C-49A4-9265-70EAA5A8BA1B}"/>
                </a:ext>
              </a:extLst>
            </p:cNvPr>
            <p:cNvSpPr/>
            <p:nvPr/>
          </p:nvSpPr>
          <p:spPr>
            <a:xfrm>
              <a:off x="1106256" y="4524128"/>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grpSp>
      <p:grpSp>
        <p:nvGrpSpPr>
          <p:cNvPr id="12" name="Group 11">
            <a:extLst>
              <a:ext uri="{FF2B5EF4-FFF2-40B4-BE49-F238E27FC236}">
                <a16:creationId xmlns:a16="http://schemas.microsoft.com/office/drawing/2014/main" id="{3916BE0E-EA31-47A3-813C-EE9EE82FC4FF}"/>
              </a:ext>
            </a:extLst>
          </p:cNvPr>
          <p:cNvGrpSpPr/>
          <p:nvPr/>
        </p:nvGrpSpPr>
        <p:grpSpPr>
          <a:xfrm>
            <a:off x="3614546" y="3789833"/>
            <a:ext cx="1048215" cy="1971963"/>
            <a:chOff x="2204039" y="3016302"/>
            <a:chExt cx="562457" cy="1129887"/>
          </a:xfrm>
        </p:grpSpPr>
        <p:sp>
          <p:nvSpPr>
            <p:cNvPr id="14" name="Oval 13">
              <a:extLst>
                <a:ext uri="{FF2B5EF4-FFF2-40B4-BE49-F238E27FC236}">
                  <a16:creationId xmlns:a16="http://schemas.microsoft.com/office/drawing/2014/main" id="{2BC35106-4F39-4190-9E31-EFFA597E17E8}"/>
                </a:ext>
              </a:extLst>
            </p:cNvPr>
            <p:cNvSpPr/>
            <p:nvPr/>
          </p:nvSpPr>
          <p:spPr>
            <a:xfrm>
              <a:off x="2411401" y="3774395"/>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15" name="Donut 87">
              <a:extLst>
                <a:ext uri="{FF2B5EF4-FFF2-40B4-BE49-F238E27FC236}">
                  <a16:creationId xmlns:a16="http://schemas.microsoft.com/office/drawing/2014/main" id="{DF3EA73E-555C-400C-A517-03F30DD60A30}"/>
                </a:ext>
              </a:extLst>
            </p:cNvPr>
            <p:cNvSpPr/>
            <p:nvPr/>
          </p:nvSpPr>
          <p:spPr>
            <a:xfrm>
              <a:off x="2284208" y="3650375"/>
              <a:ext cx="392050" cy="404097"/>
            </a:xfrm>
            <a:prstGeom prst="donut">
              <a:avLst>
                <a:gd name="adj" fmla="val 10939"/>
              </a:avLst>
            </a:prstGeom>
            <a:solidFill>
              <a:srgbClr val="DF581C"/>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16" name="Donut 93">
              <a:extLst>
                <a:ext uri="{FF2B5EF4-FFF2-40B4-BE49-F238E27FC236}">
                  <a16:creationId xmlns:a16="http://schemas.microsoft.com/office/drawing/2014/main" id="{C96082DB-3294-452E-8FA0-2B1156C9DFEC}"/>
                </a:ext>
              </a:extLst>
            </p:cNvPr>
            <p:cNvSpPr/>
            <p:nvPr/>
          </p:nvSpPr>
          <p:spPr>
            <a:xfrm>
              <a:off x="2204039" y="3558653"/>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cxnSp>
          <p:nvCxnSpPr>
            <p:cNvPr id="17" name="Straight Connector 16">
              <a:extLst>
                <a:ext uri="{FF2B5EF4-FFF2-40B4-BE49-F238E27FC236}">
                  <a16:creationId xmlns:a16="http://schemas.microsoft.com/office/drawing/2014/main" id="{250DF4CB-2E68-4994-B326-C80E512C84D1}"/>
                </a:ext>
              </a:extLst>
            </p:cNvPr>
            <p:cNvCxnSpPr>
              <a:stCxn id="18" idx="0"/>
            </p:cNvCxnSpPr>
            <p:nvPr/>
          </p:nvCxnSpPr>
          <p:spPr>
            <a:xfrm>
              <a:off x="2479987" y="3016302"/>
              <a:ext cx="0" cy="542351"/>
            </a:xfrm>
            <a:prstGeom prst="line">
              <a:avLst/>
            </a:prstGeom>
            <a:noFill/>
            <a:ln w="25400" cap="flat" cmpd="sng" algn="ctr">
              <a:solidFill>
                <a:srgbClr val="DF581C"/>
              </a:solidFill>
              <a:prstDash val="solid"/>
            </a:ln>
            <a:effectLst/>
          </p:spPr>
        </p:cxnSp>
        <p:sp>
          <p:nvSpPr>
            <p:cNvPr id="18" name="Oval 17">
              <a:extLst>
                <a:ext uri="{FF2B5EF4-FFF2-40B4-BE49-F238E27FC236}">
                  <a16:creationId xmlns:a16="http://schemas.microsoft.com/office/drawing/2014/main" id="{D717A5EE-62BB-432B-90A8-AA1359F253A5}"/>
                </a:ext>
              </a:extLst>
            </p:cNvPr>
            <p:cNvSpPr/>
            <p:nvPr/>
          </p:nvSpPr>
          <p:spPr>
            <a:xfrm>
              <a:off x="2407918" y="3016304"/>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grpSp>
      <p:grpSp>
        <p:nvGrpSpPr>
          <p:cNvPr id="20" name="Group 19">
            <a:extLst>
              <a:ext uri="{FF2B5EF4-FFF2-40B4-BE49-F238E27FC236}">
                <a16:creationId xmlns:a16="http://schemas.microsoft.com/office/drawing/2014/main" id="{6AC8CB03-D49C-4714-9658-2B5BB8895BD0}"/>
              </a:ext>
            </a:extLst>
          </p:cNvPr>
          <p:cNvGrpSpPr/>
          <p:nvPr/>
        </p:nvGrpSpPr>
        <p:grpSpPr>
          <a:xfrm>
            <a:off x="6260441" y="4723050"/>
            <a:ext cx="1048215" cy="1937113"/>
            <a:chOff x="3504415" y="3554932"/>
            <a:chExt cx="562457" cy="1101712"/>
          </a:xfrm>
        </p:grpSpPr>
        <p:sp>
          <p:nvSpPr>
            <p:cNvPr id="22" name="Oval 21">
              <a:extLst>
                <a:ext uri="{FF2B5EF4-FFF2-40B4-BE49-F238E27FC236}">
                  <a16:creationId xmlns:a16="http://schemas.microsoft.com/office/drawing/2014/main" id="{83C8E63E-6AD4-4B86-942D-067B272AAE36}"/>
                </a:ext>
              </a:extLst>
            </p:cNvPr>
            <p:cNvSpPr/>
            <p:nvPr/>
          </p:nvSpPr>
          <p:spPr>
            <a:xfrm>
              <a:off x="3717170" y="3771240"/>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23" name="Donut 89">
              <a:extLst>
                <a:ext uri="{FF2B5EF4-FFF2-40B4-BE49-F238E27FC236}">
                  <a16:creationId xmlns:a16="http://schemas.microsoft.com/office/drawing/2014/main" id="{6E62CF1F-3891-4764-B229-577432FAFABA}"/>
                </a:ext>
              </a:extLst>
            </p:cNvPr>
            <p:cNvSpPr/>
            <p:nvPr/>
          </p:nvSpPr>
          <p:spPr>
            <a:xfrm>
              <a:off x="3589977" y="3647221"/>
              <a:ext cx="392050" cy="404097"/>
            </a:xfrm>
            <a:prstGeom prst="donut">
              <a:avLst>
                <a:gd name="adj" fmla="val 10939"/>
              </a:avLst>
            </a:prstGeom>
            <a:solidFill>
              <a:srgbClr val="F4851A"/>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24" name="Donut 94">
              <a:extLst>
                <a:ext uri="{FF2B5EF4-FFF2-40B4-BE49-F238E27FC236}">
                  <a16:creationId xmlns:a16="http://schemas.microsoft.com/office/drawing/2014/main" id="{363E5132-BF68-457C-8505-4E62908D2702}"/>
                </a:ext>
              </a:extLst>
            </p:cNvPr>
            <p:cNvSpPr/>
            <p:nvPr/>
          </p:nvSpPr>
          <p:spPr>
            <a:xfrm>
              <a:off x="3504415" y="355493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cxnSp>
          <p:nvCxnSpPr>
            <p:cNvPr id="25" name="Straight Connector 24">
              <a:extLst>
                <a:ext uri="{FF2B5EF4-FFF2-40B4-BE49-F238E27FC236}">
                  <a16:creationId xmlns:a16="http://schemas.microsoft.com/office/drawing/2014/main" id="{386EAB70-EDA5-4483-86DA-55C6FB0BA0E6}"/>
                </a:ext>
              </a:extLst>
            </p:cNvPr>
            <p:cNvCxnSpPr>
              <a:endCxn id="26" idx="0"/>
            </p:cNvCxnSpPr>
            <p:nvPr/>
          </p:nvCxnSpPr>
          <p:spPr>
            <a:xfrm>
              <a:off x="3784272" y="4135597"/>
              <a:ext cx="0" cy="361854"/>
            </a:xfrm>
            <a:prstGeom prst="line">
              <a:avLst/>
            </a:prstGeom>
            <a:noFill/>
            <a:ln w="25400" cap="flat" cmpd="sng" algn="ctr">
              <a:solidFill>
                <a:srgbClr val="F4851A"/>
              </a:solidFill>
              <a:prstDash val="solid"/>
            </a:ln>
            <a:effectLst/>
          </p:spPr>
        </p:cxnSp>
        <p:sp>
          <p:nvSpPr>
            <p:cNvPr id="26" name="Oval 25">
              <a:extLst>
                <a:ext uri="{FF2B5EF4-FFF2-40B4-BE49-F238E27FC236}">
                  <a16:creationId xmlns:a16="http://schemas.microsoft.com/office/drawing/2014/main" id="{518F35CA-3E6B-48EA-A3FB-70BDCE221AC9}"/>
                </a:ext>
              </a:extLst>
            </p:cNvPr>
            <p:cNvSpPr/>
            <p:nvPr/>
          </p:nvSpPr>
          <p:spPr>
            <a:xfrm>
              <a:off x="3712203" y="4497452"/>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grpSp>
      <p:grpSp>
        <p:nvGrpSpPr>
          <p:cNvPr id="44" name="Group 43">
            <a:extLst>
              <a:ext uri="{FF2B5EF4-FFF2-40B4-BE49-F238E27FC236}">
                <a16:creationId xmlns:a16="http://schemas.microsoft.com/office/drawing/2014/main" id="{2829155D-C3B0-41FB-916F-F059985D3CCA}"/>
              </a:ext>
            </a:extLst>
          </p:cNvPr>
          <p:cNvGrpSpPr/>
          <p:nvPr/>
        </p:nvGrpSpPr>
        <p:grpSpPr>
          <a:xfrm>
            <a:off x="8904790" y="3789833"/>
            <a:ext cx="1048209" cy="1993005"/>
            <a:chOff x="4803418" y="3016304"/>
            <a:chExt cx="562457" cy="1117384"/>
          </a:xfrm>
        </p:grpSpPr>
        <p:sp>
          <p:nvSpPr>
            <p:cNvPr id="46" name="Oval 45">
              <a:extLst>
                <a:ext uri="{FF2B5EF4-FFF2-40B4-BE49-F238E27FC236}">
                  <a16:creationId xmlns:a16="http://schemas.microsoft.com/office/drawing/2014/main" id="{5DADABC8-69D7-47BE-A0F7-6200675C5FF6}"/>
                </a:ext>
              </a:extLst>
            </p:cNvPr>
            <p:cNvSpPr/>
            <p:nvPr/>
          </p:nvSpPr>
          <p:spPr>
            <a:xfrm>
              <a:off x="5016234" y="3771240"/>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47" name="Donut 91">
              <a:extLst>
                <a:ext uri="{FF2B5EF4-FFF2-40B4-BE49-F238E27FC236}">
                  <a16:creationId xmlns:a16="http://schemas.microsoft.com/office/drawing/2014/main" id="{725EC22E-4607-442B-BF2D-759C80FC5592}"/>
                </a:ext>
              </a:extLst>
            </p:cNvPr>
            <p:cNvSpPr/>
            <p:nvPr/>
          </p:nvSpPr>
          <p:spPr>
            <a:xfrm>
              <a:off x="4889041" y="3637873"/>
              <a:ext cx="392050" cy="404097"/>
            </a:xfrm>
            <a:prstGeom prst="donut">
              <a:avLst>
                <a:gd name="adj" fmla="val 10939"/>
              </a:avLst>
            </a:prstGeom>
            <a:solidFill>
              <a:srgbClr val="FAAE25"/>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48" name="Donut 95">
              <a:extLst>
                <a:ext uri="{FF2B5EF4-FFF2-40B4-BE49-F238E27FC236}">
                  <a16:creationId xmlns:a16="http://schemas.microsoft.com/office/drawing/2014/main" id="{A6BB2BD7-6ABA-45C5-9E77-998D3125293F}"/>
                </a:ext>
              </a:extLst>
            </p:cNvPr>
            <p:cNvSpPr/>
            <p:nvPr/>
          </p:nvSpPr>
          <p:spPr>
            <a:xfrm>
              <a:off x="4803418" y="354615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cxnSp>
          <p:nvCxnSpPr>
            <p:cNvPr id="49" name="Straight Connector 48">
              <a:extLst>
                <a:ext uri="{FF2B5EF4-FFF2-40B4-BE49-F238E27FC236}">
                  <a16:creationId xmlns:a16="http://schemas.microsoft.com/office/drawing/2014/main" id="{C915CE64-1630-4A08-AF44-DDB972867FE7}"/>
                </a:ext>
              </a:extLst>
            </p:cNvPr>
            <p:cNvCxnSpPr>
              <a:stCxn id="50" idx="4"/>
            </p:cNvCxnSpPr>
            <p:nvPr/>
          </p:nvCxnSpPr>
          <p:spPr>
            <a:xfrm flipH="1">
              <a:off x="5085065" y="3175493"/>
              <a:ext cx="3239" cy="370659"/>
            </a:xfrm>
            <a:prstGeom prst="line">
              <a:avLst/>
            </a:prstGeom>
            <a:noFill/>
            <a:ln w="25400" cap="flat" cmpd="sng" algn="ctr">
              <a:solidFill>
                <a:srgbClr val="FAAE25"/>
              </a:solidFill>
              <a:prstDash val="solid"/>
            </a:ln>
            <a:effectLst/>
          </p:spPr>
        </p:cxnSp>
        <p:sp>
          <p:nvSpPr>
            <p:cNvPr id="50" name="Oval 49">
              <a:extLst>
                <a:ext uri="{FF2B5EF4-FFF2-40B4-BE49-F238E27FC236}">
                  <a16:creationId xmlns:a16="http://schemas.microsoft.com/office/drawing/2014/main" id="{E9D21826-5C14-447B-B1B0-A947E9C280A3}"/>
                </a:ext>
              </a:extLst>
            </p:cNvPr>
            <p:cNvSpPr/>
            <p:nvPr/>
          </p:nvSpPr>
          <p:spPr>
            <a:xfrm>
              <a:off x="5016234" y="3016304"/>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grpSp>
      <p:sp>
        <p:nvSpPr>
          <p:cNvPr id="69" name="TextBox 68">
            <a:extLst>
              <a:ext uri="{FF2B5EF4-FFF2-40B4-BE49-F238E27FC236}">
                <a16:creationId xmlns:a16="http://schemas.microsoft.com/office/drawing/2014/main" id="{6FEE23B8-40F8-4A9B-A535-05E1D7F9A4BC}"/>
              </a:ext>
            </a:extLst>
          </p:cNvPr>
          <p:cNvSpPr txBox="1"/>
          <p:nvPr/>
        </p:nvSpPr>
        <p:spPr>
          <a:xfrm>
            <a:off x="550813" y="6306400"/>
            <a:ext cx="2193750" cy="2370814"/>
          </a:xfrm>
          <a:prstGeom prst="rect">
            <a:avLst/>
          </a:prstGeom>
        </p:spPr>
        <p:txBody>
          <a:bodyPr vert="horz" wrap="squar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endParaRPr kumimoji="0" lang="en-US" sz="3600"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endParaRPr>
          </a:p>
        </p:txBody>
      </p:sp>
      <p:sp>
        <p:nvSpPr>
          <p:cNvPr id="70" name="TextBox 69">
            <a:extLst>
              <a:ext uri="{FF2B5EF4-FFF2-40B4-BE49-F238E27FC236}">
                <a16:creationId xmlns:a16="http://schemas.microsoft.com/office/drawing/2014/main" id="{FDA4F310-D70E-4984-A1BA-B6A28023C8AD}"/>
              </a:ext>
            </a:extLst>
          </p:cNvPr>
          <p:cNvSpPr txBox="1"/>
          <p:nvPr/>
        </p:nvSpPr>
        <p:spPr>
          <a:xfrm>
            <a:off x="550813" y="6306400"/>
            <a:ext cx="2004489" cy="2329141"/>
          </a:xfrm>
          <a:prstGeom prst="rect">
            <a:avLst/>
          </a:prstGeom>
        </p:spPr>
        <p:txBody>
          <a:bodyPr vert="horz" wrap="squar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endParaRPr kumimoji="0" lang="en-US" sz="3600"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endParaRPr>
          </a:p>
        </p:txBody>
      </p:sp>
      <p:sp>
        <p:nvSpPr>
          <p:cNvPr id="74" name="Title 1">
            <a:extLst>
              <a:ext uri="{FF2B5EF4-FFF2-40B4-BE49-F238E27FC236}">
                <a16:creationId xmlns:a16="http://schemas.microsoft.com/office/drawing/2014/main" id="{21F2F319-076F-48FE-84CF-1FC8F0647585}"/>
              </a:ext>
            </a:extLst>
          </p:cNvPr>
          <p:cNvSpPr txBox="1">
            <a:spLocks/>
          </p:cNvSpPr>
          <p:nvPr/>
        </p:nvSpPr>
        <p:spPr>
          <a:xfrm>
            <a:off x="1192112" y="210150"/>
            <a:ext cx="15773400" cy="815748"/>
          </a:xfrm>
          <a:prstGeom prst="rect">
            <a:avLst/>
          </a:prstGeom>
        </p:spPr>
        <p:txBody>
          <a:bodyPr/>
          <a:lstStyle>
            <a:lvl1pPr algn="ctr" defTabSz="1371566" rtl="0" eaLnBrk="1" latinLnBrk="0" hangingPunct="1">
              <a:lnSpc>
                <a:spcPct val="90000"/>
              </a:lnSpc>
              <a:spcBef>
                <a:spcPct val="0"/>
              </a:spcBef>
              <a:buNone/>
              <a:defRPr sz="5600" kern="1200" baseline="0">
                <a:solidFill>
                  <a:schemeClr val="tx1"/>
                </a:solidFill>
                <a:latin typeface="+mj-lt"/>
                <a:ea typeface="+mj-ea"/>
                <a:cs typeface="+mj-cs"/>
              </a:defRPr>
            </a:lvl1pPr>
          </a:lstStyle>
          <a:p>
            <a:r>
              <a:rPr lang="en-US" b="1" dirty="0"/>
              <a:t>COVID-19 Timeline</a:t>
            </a:r>
          </a:p>
        </p:txBody>
      </p:sp>
      <p:grpSp>
        <p:nvGrpSpPr>
          <p:cNvPr id="76" name="Group 75">
            <a:extLst>
              <a:ext uri="{FF2B5EF4-FFF2-40B4-BE49-F238E27FC236}">
                <a16:creationId xmlns:a16="http://schemas.microsoft.com/office/drawing/2014/main" id="{3C2A5592-7BB9-48EE-9097-F9DB073FFAAF}"/>
              </a:ext>
            </a:extLst>
          </p:cNvPr>
          <p:cNvGrpSpPr/>
          <p:nvPr/>
        </p:nvGrpSpPr>
        <p:grpSpPr>
          <a:xfrm>
            <a:off x="11325104" y="4746310"/>
            <a:ext cx="1048215" cy="1936540"/>
            <a:chOff x="905036" y="3551835"/>
            <a:chExt cx="562457" cy="1158161"/>
          </a:xfrm>
        </p:grpSpPr>
        <p:sp>
          <p:nvSpPr>
            <p:cNvPr id="77" name="Oval 76">
              <a:extLst>
                <a:ext uri="{FF2B5EF4-FFF2-40B4-BE49-F238E27FC236}">
                  <a16:creationId xmlns:a16="http://schemas.microsoft.com/office/drawing/2014/main" id="{B0C3FB7D-6D8E-4E21-ADE4-933E7E71A043}"/>
                </a:ext>
              </a:extLst>
            </p:cNvPr>
            <p:cNvSpPr/>
            <p:nvPr/>
          </p:nvSpPr>
          <p:spPr>
            <a:xfrm>
              <a:off x="1117435" y="3771240"/>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sp>
          <p:nvSpPr>
            <p:cNvPr id="78" name="Donut 85">
              <a:extLst>
                <a:ext uri="{FF2B5EF4-FFF2-40B4-BE49-F238E27FC236}">
                  <a16:creationId xmlns:a16="http://schemas.microsoft.com/office/drawing/2014/main" id="{879A810C-CFFB-43BD-9C77-7738E11BB422}"/>
                </a:ext>
              </a:extLst>
            </p:cNvPr>
            <p:cNvSpPr/>
            <p:nvPr/>
          </p:nvSpPr>
          <p:spPr>
            <a:xfrm>
              <a:off x="990243" y="3647221"/>
              <a:ext cx="392050" cy="404097"/>
            </a:xfrm>
            <a:prstGeom prst="donut">
              <a:avLst>
                <a:gd name="adj" fmla="val 10939"/>
              </a:avLst>
            </a:prstGeom>
            <a:solidFill>
              <a:srgbClr val="AE221E"/>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sp>
          <p:nvSpPr>
            <p:cNvPr id="79" name="Donut 92">
              <a:extLst>
                <a:ext uri="{FF2B5EF4-FFF2-40B4-BE49-F238E27FC236}">
                  <a16:creationId xmlns:a16="http://schemas.microsoft.com/office/drawing/2014/main" id="{A9CFE217-4FA8-409A-BA38-CB33E93DD5BC}"/>
                </a:ext>
              </a:extLst>
            </p:cNvPr>
            <p:cNvSpPr/>
            <p:nvPr/>
          </p:nvSpPr>
          <p:spPr>
            <a:xfrm>
              <a:off x="905036" y="3551835"/>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cxnSp>
          <p:nvCxnSpPr>
            <p:cNvPr id="80" name="Straight Connector 79">
              <a:extLst>
                <a:ext uri="{FF2B5EF4-FFF2-40B4-BE49-F238E27FC236}">
                  <a16:creationId xmlns:a16="http://schemas.microsoft.com/office/drawing/2014/main" id="{7EDFDD1C-CF01-4513-94DA-94B0A2015B46}"/>
                </a:ext>
              </a:extLst>
            </p:cNvPr>
            <p:cNvCxnSpPr>
              <a:stCxn id="79" idx="4"/>
              <a:endCxn id="81" idx="4"/>
            </p:cNvCxnSpPr>
            <p:nvPr/>
          </p:nvCxnSpPr>
          <p:spPr>
            <a:xfrm>
              <a:off x="1186265" y="4139371"/>
              <a:ext cx="0" cy="546863"/>
            </a:xfrm>
            <a:prstGeom prst="line">
              <a:avLst/>
            </a:prstGeom>
            <a:noFill/>
            <a:ln w="25400" cap="flat" cmpd="sng" algn="ctr">
              <a:solidFill>
                <a:srgbClr val="AE221E"/>
              </a:solidFill>
              <a:prstDash val="solid"/>
            </a:ln>
            <a:effectLst/>
          </p:spPr>
        </p:cxnSp>
        <p:sp>
          <p:nvSpPr>
            <p:cNvPr id="81" name="Oval 80">
              <a:extLst>
                <a:ext uri="{FF2B5EF4-FFF2-40B4-BE49-F238E27FC236}">
                  <a16:creationId xmlns:a16="http://schemas.microsoft.com/office/drawing/2014/main" id="{DE827366-CA1E-48AD-A9F0-7BBAAA3B604D}"/>
                </a:ext>
              </a:extLst>
            </p:cNvPr>
            <p:cNvSpPr/>
            <p:nvPr/>
          </p:nvSpPr>
          <p:spPr>
            <a:xfrm>
              <a:off x="1130190" y="4550804"/>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grpSp>
      <p:grpSp>
        <p:nvGrpSpPr>
          <p:cNvPr id="83" name="Group 82">
            <a:extLst>
              <a:ext uri="{FF2B5EF4-FFF2-40B4-BE49-F238E27FC236}">
                <a16:creationId xmlns:a16="http://schemas.microsoft.com/office/drawing/2014/main" id="{703FFA14-9D4C-44EB-973B-2FE5A7497E15}"/>
              </a:ext>
            </a:extLst>
          </p:cNvPr>
          <p:cNvGrpSpPr/>
          <p:nvPr/>
        </p:nvGrpSpPr>
        <p:grpSpPr>
          <a:xfrm>
            <a:off x="14844982" y="3808314"/>
            <a:ext cx="1048215" cy="1971963"/>
            <a:chOff x="2204039" y="3016302"/>
            <a:chExt cx="562457" cy="1129887"/>
          </a:xfrm>
        </p:grpSpPr>
        <p:sp>
          <p:nvSpPr>
            <p:cNvPr id="84" name="Oval 83">
              <a:extLst>
                <a:ext uri="{FF2B5EF4-FFF2-40B4-BE49-F238E27FC236}">
                  <a16:creationId xmlns:a16="http://schemas.microsoft.com/office/drawing/2014/main" id="{07F0E216-B387-4C75-8450-14303120FD6E}"/>
                </a:ext>
              </a:extLst>
            </p:cNvPr>
            <p:cNvSpPr/>
            <p:nvPr/>
          </p:nvSpPr>
          <p:spPr>
            <a:xfrm>
              <a:off x="2411401" y="3774395"/>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85" name="Donut 87">
              <a:extLst>
                <a:ext uri="{FF2B5EF4-FFF2-40B4-BE49-F238E27FC236}">
                  <a16:creationId xmlns:a16="http://schemas.microsoft.com/office/drawing/2014/main" id="{500108BA-C53F-40B0-B7FC-BB2BC55665A3}"/>
                </a:ext>
              </a:extLst>
            </p:cNvPr>
            <p:cNvSpPr/>
            <p:nvPr/>
          </p:nvSpPr>
          <p:spPr>
            <a:xfrm>
              <a:off x="2284208" y="3650375"/>
              <a:ext cx="392050" cy="404097"/>
            </a:xfrm>
            <a:prstGeom prst="donut">
              <a:avLst>
                <a:gd name="adj" fmla="val 10939"/>
              </a:avLst>
            </a:prstGeom>
            <a:solidFill>
              <a:srgbClr val="DF581C"/>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sp>
          <p:nvSpPr>
            <p:cNvPr id="86" name="Donut 93">
              <a:extLst>
                <a:ext uri="{FF2B5EF4-FFF2-40B4-BE49-F238E27FC236}">
                  <a16:creationId xmlns:a16="http://schemas.microsoft.com/office/drawing/2014/main" id="{C7938FCD-8462-46C2-A7EB-429D476D557E}"/>
                </a:ext>
              </a:extLst>
            </p:cNvPr>
            <p:cNvSpPr/>
            <p:nvPr/>
          </p:nvSpPr>
          <p:spPr>
            <a:xfrm>
              <a:off x="2204039" y="3558653"/>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400" kern="0" dirty="0">
                <a:solidFill>
                  <a:srgbClr val="404040"/>
                </a:solidFill>
                <a:latin typeface="Arial"/>
              </a:endParaRPr>
            </a:p>
          </p:txBody>
        </p:sp>
        <p:cxnSp>
          <p:nvCxnSpPr>
            <p:cNvPr id="87" name="Straight Connector 86">
              <a:extLst>
                <a:ext uri="{FF2B5EF4-FFF2-40B4-BE49-F238E27FC236}">
                  <a16:creationId xmlns:a16="http://schemas.microsoft.com/office/drawing/2014/main" id="{E0450116-45DE-41CD-A21A-B7845FC104E7}"/>
                </a:ext>
              </a:extLst>
            </p:cNvPr>
            <p:cNvCxnSpPr>
              <a:stCxn id="88" idx="0"/>
            </p:cNvCxnSpPr>
            <p:nvPr/>
          </p:nvCxnSpPr>
          <p:spPr>
            <a:xfrm>
              <a:off x="2479987" y="3016302"/>
              <a:ext cx="0" cy="542351"/>
            </a:xfrm>
            <a:prstGeom prst="line">
              <a:avLst/>
            </a:prstGeom>
            <a:noFill/>
            <a:ln w="25400" cap="flat" cmpd="sng" algn="ctr">
              <a:solidFill>
                <a:srgbClr val="DF581C"/>
              </a:solidFill>
              <a:prstDash val="solid"/>
            </a:ln>
            <a:effectLst/>
          </p:spPr>
        </p:cxnSp>
        <p:sp>
          <p:nvSpPr>
            <p:cNvPr id="88" name="Oval 87">
              <a:extLst>
                <a:ext uri="{FF2B5EF4-FFF2-40B4-BE49-F238E27FC236}">
                  <a16:creationId xmlns:a16="http://schemas.microsoft.com/office/drawing/2014/main" id="{73C243CF-0281-4E41-9998-B27E855ADBB6}"/>
                </a:ext>
              </a:extLst>
            </p:cNvPr>
            <p:cNvSpPr/>
            <p:nvPr/>
          </p:nvSpPr>
          <p:spPr>
            <a:xfrm>
              <a:off x="2407918" y="3016304"/>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400" kern="0" dirty="0">
                <a:ln>
                  <a:solidFill>
                    <a:srgbClr val="AE221E"/>
                  </a:solidFill>
                </a:ln>
                <a:solidFill>
                  <a:srgbClr val="404040"/>
                </a:solidFill>
                <a:latin typeface="Arial"/>
              </a:endParaRPr>
            </a:p>
          </p:txBody>
        </p:sp>
      </p:grpSp>
      <p:sp>
        <p:nvSpPr>
          <p:cNvPr id="51" name="TextBox 50">
            <a:extLst>
              <a:ext uri="{FF2B5EF4-FFF2-40B4-BE49-F238E27FC236}">
                <a16:creationId xmlns:a16="http://schemas.microsoft.com/office/drawing/2014/main" id="{BCB5427E-62EF-4545-92FB-5916DD63D504}"/>
              </a:ext>
            </a:extLst>
          </p:cNvPr>
          <p:cNvSpPr txBox="1"/>
          <p:nvPr/>
        </p:nvSpPr>
        <p:spPr>
          <a:xfrm>
            <a:off x="2030012" y="1532041"/>
            <a:ext cx="4438679" cy="2440168"/>
          </a:xfrm>
          <a:prstGeom prst="rect">
            <a:avLst/>
          </a:prstGeom>
        </p:spPr>
        <p:txBody>
          <a:bodyPr vert="horz" wrap="square" lIns="0" tIns="32970" rIns="65939" bIns="32970" rtlCol="0" anchor="t" anchorCtr="0">
            <a:noAutofit/>
          </a:bodyPr>
          <a:lstStyle/>
          <a:p>
            <a:pPr algn="ctr" defTabSz="439502">
              <a:lnSpc>
                <a:spcPct val="85000"/>
              </a:lnSpc>
              <a:spcBef>
                <a:spcPct val="0"/>
              </a:spcBef>
            </a:pPr>
            <a:r>
              <a:rPr lang="en-US" sz="2800" b="1" u="sng" dirty="0">
                <a:ea typeface="PS TT Commons" charset="0"/>
                <a:cs typeface="PS TT Commons" charset="0"/>
              </a:rPr>
              <a:t>January 7</a:t>
            </a:r>
            <a:r>
              <a:rPr lang="en-US" sz="2800" b="1" u="sng" baseline="30000" dirty="0">
                <a:ea typeface="PS TT Commons" charset="0"/>
                <a:cs typeface="PS TT Commons" charset="0"/>
              </a:rPr>
              <a:t>th</a:t>
            </a:r>
            <a:r>
              <a:rPr lang="en-US" sz="2800" b="1" u="sng" dirty="0">
                <a:ea typeface="PS TT Commons" charset="0"/>
                <a:cs typeface="PS TT Commons" charset="0"/>
              </a:rPr>
              <a:t> – 11</a:t>
            </a:r>
            <a:r>
              <a:rPr lang="en-US" sz="2800" b="1" u="sng" baseline="30000" dirty="0">
                <a:ea typeface="PS TT Commons" charset="0"/>
                <a:cs typeface="PS TT Commons" charset="0"/>
              </a:rPr>
              <a:t>th</a:t>
            </a:r>
            <a:r>
              <a:rPr lang="en-US" sz="2800" b="1" u="sng" dirty="0">
                <a:ea typeface="PS TT Commons" charset="0"/>
                <a:cs typeface="PS TT Commons" charset="0"/>
              </a:rPr>
              <a:t> 2020</a:t>
            </a:r>
          </a:p>
          <a:p>
            <a:pPr marL="342900" indent="-342900" defTabSz="439502">
              <a:lnSpc>
                <a:spcPct val="85000"/>
              </a:lnSpc>
              <a:spcBef>
                <a:spcPct val="0"/>
              </a:spcBef>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Identified as a new </a:t>
            </a:r>
            <a:r>
              <a:rPr lang="en-US" sz="2800" b="1" dirty="0">
                <a:latin typeface="Calibri" panose="020F0502020204030204" pitchFamily="34" charset="0"/>
                <a:ea typeface="Calibri" panose="020F0502020204030204" pitchFamily="34" charset="0"/>
                <a:cs typeface="Times New Roman" panose="02020603050405020304" pitchFamily="18" charset="0"/>
              </a:rPr>
              <a:t>Corona Virus disease on January 7th</a:t>
            </a:r>
            <a:r>
              <a:rPr lang="en-US" sz="2800" dirty="0">
                <a:latin typeface="Calibri" panose="020F0502020204030204" pitchFamily="34" charset="0"/>
                <a:ea typeface="Calibri" panose="020F0502020204030204" pitchFamily="34" charset="0"/>
                <a:cs typeface="Times New Roman" panose="02020603050405020304" pitchFamily="18" charset="0"/>
              </a:rPr>
              <a:t> and the </a:t>
            </a:r>
            <a:r>
              <a:rPr lang="en-US" sz="2800" b="1" dirty="0">
                <a:latin typeface="Calibri" panose="020F0502020204030204" pitchFamily="34" charset="0"/>
                <a:ea typeface="Calibri" panose="020F0502020204030204" pitchFamily="34" charset="0"/>
                <a:cs typeface="Times New Roman" panose="02020603050405020304" pitchFamily="18" charset="0"/>
              </a:rPr>
              <a:t>first death reported in China on January 11th, 2020.</a:t>
            </a:r>
            <a:endParaRPr lang="en-US" sz="2800" dirty="0">
              <a:solidFill>
                <a:schemeClr val="accent6"/>
              </a:solidFill>
              <a:ea typeface="PS TT Commons" charset="0"/>
              <a:cs typeface="PS TT Commons" charset="0"/>
            </a:endParaRPr>
          </a:p>
        </p:txBody>
      </p:sp>
      <p:sp>
        <p:nvSpPr>
          <p:cNvPr id="52" name="TextBox 51">
            <a:extLst>
              <a:ext uri="{FF2B5EF4-FFF2-40B4-BE49-F238E27FC236}">
                <a16:creationId xmlns:a16="http://schemas.microsoft.com/office/drawing/2014/main" id="{135E78C0-FDB1-47A5-9496-23B21094068C}"/>
              </a:ext>
            </a:extLst>
          </p:cNvPr>
          <p:cNvSpPr txBox="1"/>
          <p:nvPr/>
        </p:nvSpPr>
        <p:spPr>
          <a:xfrm>
            <a:off x="9999146" y="6707467"/>
            <a:ext cx="3725512" cy="2440168"/>
          </a:xfrm>
          <a:prstGeom prst="rect">
            <a:avLst/>
          </a:prstGeom>
        </p:spPr>
        <p:txBody>
          <a:bodyPr vert="horz" wrap="square" lIns="0" tIns="32970" rIns="65939" bIns="32970" rtlCol="0" anchor="t"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800" b="1" u="sng" dirty="0">
                <a:solidFill>
                  <a:schemeClr val="accent6"/>
                </a:solidFill>
                <a:ea typeface="PS TT Commons" charset="0"/>
                <a:cs typeface="PS TT Commons" charset="0"/>
              </a:rPr>
              <a:t>March 11</a:t>
            </a:r>
            <a:r>
              <a:rPr lang="en-US" sz="2800" b="1" u="sng" baseline="30000" dirty="0">
                <a:solidFill>
                  <a:schemeClr val="accent6"/>
                </a:solidFill>
                <a:ea typeface="PS TT Commons" charset="0"/>
                <a:cs typeface="PS TT Commons" charset="0"/>
              </a:rPr>
              <a:t>th</a:t>
            </a:r>
            <a:r>
              <a:rPr lang="en-US" sz="2800" b="1" u="sng" dirty="0">
                <a:solidFill>
                  <a:schemeClr val="accent6"/>
                </a:solidFill>
                <a:ea typeface="PS TT Commons" charset="0"/>
                <a:cs typeface="PS TT Commons" charset="0"/>
              </a:rPr>
              <a:t> 2020</a:t>
            </a:r>
          </a:p>
          <a:p>
            <a:pPr marL="342900" indent="-342900" defTabSz="439502">
              <a:lnSpc>
                <a:spcPct val="85000"/>
              </a:lnSpc>
              <a:spcBef>
                <a:spcPct val="0"/>
              </a:spcBef>
              <a:buFont typeface="Arial" panose="020B0604020202020204" pitchFamily="34" charset="0"/>
              <a:buChar char="•"/>
            </a:pPr>
            <a:r>
              <a:rPr lang="en-US" sz="2800" dirty="0">
                <a:solidFill>
                  <a:schemeClr val="accent6"/>
                </a:solidFill>
                <a:ea typeface="PS TT Commons" charset="0"/>
                <a:cs typeface="PS TT Commons" charset="0"/>
              </a:rPr>
              <a:t>Officially </a:t>
            </a:r>
            <a:r>
              <a:rPr lang="en-US" sz="2800" b="1" dirty="0">
                <a:solidFill>
                  <a:schemeClr val="accent6"/>
                </a:solidFill>
                <a:ea typeface="PS TT Commons" charset="0"/>
                <a:cs typeface="PS TT Commons" charset="0"/>
              </a:rPr>
              <a:t>declared a global pandemic. </a:t>
            </a:r>
          </a:p>
        </p:txBody>
      </p:sp>
      <p:sp>
        <p:nvSpPr>
          <p:cNvPr id="53" name="TextBox 52">
            <a:extLst>
              <a:ext uri="{FF2B5EF4-FFF2-40B4-BE49-F238E27FC236}">
                <a16:creationId xmlns:a16="http://schemas.microsoft.com/office/drawing/2014/main" id="{40C1C164-D83F-41CE-8669-A28DBD8D8AFD}"/>
              </a:ext>
            </a:extLst>
          </p:cNvPr>
          <p:cNvSpPr txBox="1"/>
          <p:nvPr/>
        </p:nvSpPr>
        <p:spPr>
          <a:xfrm>
            <a:off x="6955255" y="1532041"/>
            <a:ext cx="5420666" cy="2440168"/>
          </a:xfrm>
          <a:prstGeom prst="rect">
            <a:avLst/>
          </a:prstGeom>
        </p:spPr>
        <p:txBody>
          <a:bodyPr vert="horz" wrap="square" lIns="0" tIns="32970" rIns="65939" bIns="32970" rtlCol="0" anchor="t"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800" b="1" u="sng" dirty="0">
                <a:ea typeface="PS TT Commons" charset="0"/>
                <a:cs typeface="PS TT Commons" charset="0"/>
              </a:rPr>
              <a:t>February 11</a:t>
            </a:r>
            <a:r>
              <a:rPr lang="en-US" sz="2800" b="1" u="sng" baseline="30000" dirty="0">
                <a:ea typeface="PS TT Commons" charset="0"/>
                <a:cs typeface="PS TT Commons" charset="0"/>
              </a:rPr>
              <a:t>th</a:t>
            </a:r>
            <a:r>
              <a:rPr lang="en-US" sz="2800" b="1" u="sng" dirty="0">
                <a:ea typeface="PS TT Commons" charset="0"/>
                <a:cs typeface="PS TT Commons" charset="0"/>
              </a:rPr>
              <a:t> 2020</a:t>
            </a:r>
          </a:p>
          <a:p>
            <a:pPr marL="342900" indent="-342900" defTabSz="439502">
              <a:lnSpc>
                <a:spcPct val="85000"/>
              </a:lnSpc>
              <a:spcBef>
                <a:spcPct val="0"/>
              </a:spcBef>
              <a:buFont typeface="Arial" panose="020B0604020202020204" pitchFamily="34" charset="0"/>
              <a:buChar char="•"/>
            </a:pPr>
            <a:r>
              <a:rPr lang="en-US" sz="2800" dirty="0">
                <a:ea typeface="PS TT Commons" charset="0"/>
                <a:cs typeface="PS TT Commons" charset="0"/>
              </a:rPr>
              <a:t>The new Coronavirus was labeled a </a:t>
            </a:r>
            <a:r>
              <a:rPr lang="en-US" sz="2800" b="1" dirty="0">
                <a:ea typeface="PS TT Commons" charset="0"/>
                <a:cs typeface="PS TT Commons" charset="0"/>
              </a:rPr>
              <a:t>Global Public Health Emergency</a:t>
            </a:r>
            <a:r>
              <a:rPr lang="en-US" sz="2800" dirty="0">
                <a:ea typeface="PS TT Commons" charset="0"/>
                <a:cs typeface="PS TT Commons" charset="0"/>
              </a:rPr>
              <a:t> and named </a:t>
            </a:r>
            <a:r>
              <a:rPr lang="en-US" sz="2800" b="1" dirty="0">
                <a:ea typeface="PS TT Commons" charset="0"/>
                <a:cs typeface="PS TT Commons" charset="0"/>
              </a:rPr>
              <a:t>COVID-19 on February 11th </a:t>
            </a:r>
            <a:r>
              <a:rPr lang="en-US" sz="2800" dirty="0">
                <a:ea typeface="PS TT Commons" charset="0"/>
                <a:cs typeface="PS TT Commons" charset="0"/>
              </a:rPr>
              <a:t>by the World Health Organization. </a:t>
            </a:r>
          </a:p>
          <a:p>
            <a:pPr marR="0" algn="l" defTabSz="439502" rtl="0" eaLnBrk="1" fontAlgn="auto" latinLnBrk="0" hangingPunct="1">
              <a:lnSpc>
                <a:spcPct val="85000"/>
              </a:lnSpc>
              <a:spcBef>
                <a:spcPct val="0"/>
              </a:spcBef>
              <a:spcAft>
                <a:spcPts val="0"/>
              </a:spcAft>
              <a:buClrTx/>
              <a:buSzTx/>
              <a:tabLst/>
            </a:pPr>
            <a:endParaRPr kumimoji="0" lang="en-US" sz="2800" b="0" i="0" u="none" strike="noStrike" kern="1200" cap="none" spc="0" normalizeH="0" baseline="0" noProof="0" dirty="0">
              <a:ln>
                <a:noFill/>
              </a:ln>
              <a:effectLst/>
              <a:uLnTx/>
              <a:uFillTx/>
              <a:ea typeface="PS TT Commons" charset="0"/>
              <a:cs typeface="PS TT Commons" charset="0"/>
            </a:endParaRPr>
          </a:p>
        </p:txBody>
      </p:sp>
      <p:sp>
        <p:nvSpPr>
          <p:cNvPr id="61" name="TextBox 60">
            <a:extLst>
              <a:ext uri="{FF2B5EF4-FFF2-40B4-BE49-F238E27FC236}">
                <a16:creationId xmlns:a16="http://schemas.microsoft.com/office/drawing/2014/main" id="{633ACFBA-B74E-48B7-946E-4EE494E0508E}"/>
              </a:ext>
            </a:extLst>
          </p:cNvPr>
          <p:cNvSpPr txBox="1"/>
          <p:nvPr/>
        </p:nvSpPr>
        <p:spPr>
          <a:xfrm>
            <a:off x="84724" y="6707467"/>
            <a:ext cx="3909778" cy="2440168"/>
          </a:xfrm>
          <a:prstGeom prst="rect">
            <a:avLst/>
          </a:prstGeom>
        </p:spPr>
        <p:txBody>
          <a:bodyPr vert="horz" wrap="square" lIns="0" tIns="32970" rIns="65939" bIns="32970" rtlCol="0" anchor="t"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800" b="1" u="sng" dirty="0">
                <a:ea typeface="PS TT Commons" charset="0"/>
                <a:cs typeface="PS TT Commons" charset="0"/>
              </a:rPr>
              <a:t>December 31</a:t>
            </a:r>
            <a:r>
              <a:rPr lang="en-US" sz="2800" b="1" u="sng" baseline="30000" dirty="0">
                <a:ea typeface="PS TT Commons" charset="0"/>
                <a:cs typeface="PS TT Commons" charset="0"/>
              </a:rPr>
              <a:t>st</a:t>
            </a:r>
            <a:r>
              <a:rPr lang="en-US" sz="2800" b="1" u="sng" dirty="0">
                <a:ea typeface="PS TT Commons" charset="0"/>
                <a:cs typeface="PS TT Commons" charset="0"/>
              </a:rPr>
              <a:t> 2019</a:t>
            </a:r>
          </a:p>
          <a:p>
            <a:pPr marL="342900" indent="-342900" defTabSz="439502">
              <a:lnSpc>
                <a:spcPct val="85000"/>
              </a:lnSpc>
              <a:spcBef>
                <a:spcPct val="0"/>
              </a:spcBef>
              <a:buFont typeface="Arial" panose="020B0604020202020204" pitchFamily="34" charset="0"/>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The first case</a:t>
            </a:r>
            <a:r>
              <a:rPr lang="en-US" sz="2800" dirty="0">
                <a:latin typeface="Calibri" panose="020F0502020204030204" pitchFamily="34" charset="0"/>
                <a:ea typeface="Calibri" panose="020F0502020204030204" pitchFamily="34" charset="0"/>
                <a:cs typeface="Times New Roman" panose="02020603050405020304" pitchFamily="18" charset="0"/>
              </a:rPr>
              <a:t> of a new respiratory illness was reported in Wuhan, China. </a:t>
            </a:r>
            <a:endParaRPr kumimoji="0" lang="en-US" sz="2800" b="0" i="0" u="none" strike="noStrike" kern="1200" cap="none" spc="0" normalizeH="0" baseline="0" noProof="0" dirty="0">
              <a:ln>
                <a:noFill/>
              </a:ln>
              <a:effectLst/>
              <a:uLnTx/>
              <a:uFillTx/>
              <a:ea typeface="PS TT Commons" charset="0"/>
              <a:cs typeface="PS TT Commons" charset="0"/>
            </a:endParaRPr>
          </a:p>
        </p:txBody>
      </p:sp>
      <p:sp>
        <p:nvSpPr>
          <p:cNvPr id="62" name="TextBox 61">
            <a:extLst>
              <a:ext uri="{FF2B5EF4-FFF2-40B4-BE49-F238E27FC236}">
                <a16:creationId xmlns:a16="http://schemas.microsoft.com/office/drawing/2014/main" id="{0084C4C5-153E-414C-9736-B7854EFB31A9}"/>
              </a:ext>
            </a:extLst>
          </p:cNvPr>
          <p:cNvSpPr txBox="1"/>
          <p:nvPr/>
        </p:nvSpPr>
        <p:spPr>
          <a:xfrm>
            <a:off x="4738219" y="6707467"/>
            <a:ext cx="3979473" cy="2440168"/>
          </a:xfrm>
          <a:prstGeom prst="rect">
            <a:avLst/>
          </a:prstGeom>
        </p:spPr>
        <p:txBody>
          <a:bodyPr vert="horz" wrap="square" lIns="0" tIns="32970" rIns="65939" bIns="32970" rtlCol="0" anchor="t"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800" b="1" u="sng" dirty="0">
                <a:ea typeface="PS TT Commons" charset="0"/>
                <a:cs typeface="PS TT Commons" charset="0"/>
              </a:rPr>
              <a:t>January 20</a:t>
            </a:r>
            <a:r>
              <a:rPr lang="en-US" sz="2800" b="1" u="sng" baseline="30000" dirty="0">
                <a:ea typeface="PS TT Commons" charset="0"/>
                <a:cs typeface="PS TT Commons" charset="0"/>
              </a:rPr>
              <a:t>th</a:t>
            </a:r>
            <a:r>
              <a:rPr lang="en-US" sz="2800" b="1" u="sng" dirty="0">
                <a:ea typeface="PS TT Commons" charset="0"/>
                <a:cs typeface="PS TT Commons" charset="0"/>
              </a:rPr>
              <a:t> 2020</a:t>
            </a:r>
          </a:p>
          <a:p>
            <a:pPr marL="342900" indent="-342900" defTabSz="439502">
              <a:lnSpc>
                <a:spcPct val="85000"/>
              </a:lnSpc>
              <a:spcBef>
                <a:spcPct val="0"/>
              </a:spcBef>
              <a:buFont typeface="Arial" panose="020B0604020202020204" pitchFamily="34" charset="0"/>
              <a:buChar char="•"/>
            </a:pPr>
            <a:r>
              <a:rPr lang="en-US" sz="2800" b="1" dirty="0">
                <a:solidFill>
                  <a:schemeClr val="accent6"/>
                </a:solidFill>
                <a:ea typeface="PS TT Commons" charset="0"/>
                <a:cs typeface="PS TT Commons" charset="0"/>
              </a:rPr>
              <a:t>The first case had entered the United States</a:t>
            </a:r>
            <a:r>
              <a:rPr lang="en-US" sz="2800" dirty="0">
                <a:solidFill>
                  <a:schemeClr val="accent6"/>
                </a:solidFill>
                <a:ea typeface="PS TT Commons" charset="0"/>
                <a:cs typeface="PS TT Commons" charset="0"/>
              </a:rPr>
              <a:t>, first identified in Washington state. </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endParaRPr lang="en-US" sz="2800" dirty="0">
              <a:solidFill>
                <a:schemeClr val="accent6"/>
              </a:solidFill>
              <a:ea typeface="PS TT Commons" charset="0"/>
              <a:cs typeface="PS TT Commons" charset="0"/>
            </a:endParaRPr>
          </a:p>
          <a:p>
            <a:pPr marR="0" algn="l" defTabSz="439502" rtl="0" eaLnBrk="1" fontAlgn="auto" latinLnBrk="0" hangingPunct="1">
              <a:lnSpc>
                <a:spcPct val="85000"/>
              </a:lnSpc>
              <a:spcBef>
                <a:spcPct val="0"/>
              </a:spcBef>
              <a:spcAft>
                <a:spcPts val="0"/>
              </a:spcAft>
              <a:buClrTx/>
              <a:buSzTx/>
              <a:tabLst/>
            </a:pPr>
            <a:endParaRPr kumimoji="0" lang="en-US" sz="2800" b="0" i="0" u="none" strike="noStrike" kern="1200" cap="none" spc="0" normalizeH="0" baseline="0" noProof="0" dirty="0">
              <a:ln>
                <a:noFill/>
              </a:ln>
              <a:effectLst/>
              <a:uLnTx/>
              <a:uFillTx/>
              <a:ea typeface="PS TT Commons" charset="0"/>
              <a:cs typeface="PS TT Commons" charset="0"/>
            </a:endParaRPr>
          </a:p>
        </p:txBody>
      </p:sp>
      <p:sp>
        <p:nvSpPr>
          <p:cNvPr id="63" name="TextBox 62">
            <a:extLst>
              <a:ext uri="{FF2B5EF4-FFF2-40B4-BE49-F238E27FC236}">
                <a16:creationId xmlns:a16="http://schemas.microsoft.com/office/drawing/2014/main" id="{DDB89AAE-70B1-4B0D-A38B-78A4680F9585}"/>
              </a:ext>
            </a:extLst>
          </p:cNvPr>
          <p:cNvSpPr txBox="1"/>
          <p:nvPr/>
        </p:nvSpPr>
        <p:spPr>
          <a:xfrm>
            <a:off x="13083133" y="1532041"/>
            <a:ext cx="5130691" cy="2440168"/>
          </a:xfrm>
          <a:prstGeom prst="rect">
            <a:avLst/>
          </a:prstGeom>
        </p:spPr>
        <p:txBody>
          <a:bodyPr vert="horz" wrap="square" lIns="0" tIns="32970" rIns="65939" bIns="32970" rtlCol="0" anchor="t"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800" b="1" u="sng" dirty="0">
                <a:solidFill>
                  <a:schemeClr val="accent6"/>
                </a:solidFill>
                <a:ea typeface="PS TT Commons" charset="0"/>
                <a:cs typeface="PS TT Commons" charset="0"/>
              </a:rPr>
              <a:t>March 31</a:t>
            </a:r>
            <a:r>
              <a:rPr lang="en-US" sz="2800" b="1" u="sng" baseline="30000" dirty="0">
                <a:solidFill>
                  <a:schemeClr val="accent6"/>
                </a:solidFill>
                <a:ea typeface="PS TT Commons" charset="0"/>
                <a:cs typeface="PS TT Commons" charset="0"/>
              </a:rPr>
              <a:t>st</a:t>
            </a:r>
            <a:r>
              <a:rPr lang="en-US" sz="2800" b="1" u="sng" dirty="0">
                <a:solidFill>
                  <a:schemeClr val="accent6"/>
                </a:solidFill>
                <a:ea typeface="PS TT Commons" charset="0"/>
                <a:cs typeface="PS TT Commons" charset="0"/>
              </a:rPr>
              <a:t> 2020</a:t>
            </a:r>
          </a:p>
          <a:p>
            <a:pPr marL="342900" indent="-342900" defTabSz="439502">
              <a:lnSpc>
                <a:spcPct val="85000"/>
              </a:lnSpc>
              <a:spcBef>
                <a:spcPct val="0"/>
              </a:spcBef>
              <a:buFont typeface="Arial" panose="020B0604020202020204" pitchFamily="34" charset="0"/>
              <a:buChar char="•"/>
            </a:pPr>
            <a:r>
              <a:rPr lang="en-US" sz="2800" dirty="0">
                <a:solidFill>
                  <a:schemeClr val="accent6"/>
                </a:solidFill>
                <a:ea typeface="PS TT Commons" charset="0"/>
                <a:cs typeface="PS TT Commons" charset="0"/>
              </a:rPr>
              <a:t>By March 31st,  </a:t>
            </a:r>
            <a:r>
              <a:rPr lang="en-US" sz="2800" b="1" dirty="0">
                <a:solidFill>
                  <a:schemeClr val="accent6"/>
                </a:solidFill>
                <a:ea typeface="PS TT Commons" charset="0"/>
                <a:cs typeface="PS TT Commons" charset="0"/>
              </a:rPr>
              <a:t>1/3 of all humanity and 80% of all Americans</a:t>
            </a:r>
            <a:r>
              <a:rPr lang="en-US" sz="2800" dirty="0">
                <a:solidFill>
                  <a:schemeClr val="accent6"/>
                </a:solidFill>
                <a:ea typeface="PS TT Commons" charset="0"/>
                <a:cs typeface="PS TT Commons" charset="0"/>
              </a:rPr>
              <a:t> were locked down in a shelter in place order.</a:t>
            </a:r>
          </a:p>
        </p:txBody>
      </p:sp>
      <p:sp>
        <p:nvSpPr>
          <p:cNvPr id="2" name="Rectangle 1">
            <a:extLst>
              <a:ext uri="{FF2B5EF4-FFF2-40B4-BE49-F238E27FC236}">
                <a16:creationId xmlns:a16="http://schemas.microsoft.com/office/drawing/2014/main" id="{83375E73-D220-42CE-92E3-3AAEC3AE63D9}"/>
              </a:ext>
            </a:extLst>
          </p:cNvPr>
          <p:cNvSpPr/>
          <p:nvPr/>
        </p:nvSpPr>
        <p:spPr>
          <a:xfrm>
            <a:off x="1" y="8833995"/>
            <a:ext cx="18287999" cy="662361"/>
          </a:xfrm>
          <a:prstGeom prst="rect">
            <a:avLst/>
          </a:prstGeom>
        </p:spPr>
        <p:txBody>
          <a:bodyPr wrap="square">
            <a:spAutoFit/>
          </a:bodyPr>
          <a:lstStyle/>
          <a:p>
            <a:pPr algn="ctr">
              <a:lnSpc>
                <a:spcPct val="125000"/>
              </a:lnSpc>
            </a:pPr>
            <a:r>
              <a:rPr lang="en-US" sz="3200" b="1" i="1" dirty="0">
                <a:latin typeface="Calibri" panose="020F0502020204030204" pitchFamily="34" charset="0"/>
                <a:ea typeface="Calibri" panose="020F0502020204030204" pitchFamily="34" charset="0"/>
                <a:cs typeface="Times New Roman" panose="02020603050405020304" pitchFamily="18" charset="0"/>
              </a:rPr>
              <a:t>All this occurred within 10 weeks of it’s arrival on our shores. </a:t>
            </a:r>
            <a:endParaRPr lang="en-US" sz="2800" b="1"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5294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 Placeholder 1">
            <a:extLst>
              <a:ext uri="{FF2B5EF4-FFF2-40B4-BE49-F238E27FC236}">
                <a16:creationId xmlns:a16="http://schemas.microsoft.com/office/drawing/2014/main" id="{082A887C-5C35-CB42-9B24-3353A86E7F30}"/>
              </a:ext>
            </a:extLst>
          </p:cNvPr>
          <p:cNvSpPr txBox="1">
            <a:spLocks/>
          </p:cNvSpPr>
          <p:nvPr/>
        </p:nvSpPr>
        <p:spPr>
          <a:xfrm>
            <a:off x="-2092960" y="160906"/>
            <a:ext cx="20380960" cy="1683384"/>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March 2020</a:t>
            </a:r>
            <a:endParaRPr lang="en-US" sz="4000" b="1" kern="0" dirty="0">
              <a:solidFill>
                <a:prstClr val="black"/>
              </a:solidFill>
            </a:endParaRPr>
          </a:p>
        </p:txBody>
      </p:sp>
      <p:sp>
        <p:nvSpPr>
          <p:cNvPr id="68" name="Text Placeholder 1">
            <a:extLst>
              <a:ext uri="{FF2B5EF4-FFF2-40B4-BE49-F238E27FC236}">
                <a16:creationId xmlns:a16="http://schemas.microsoft.com/office/drawing/2014/main" id="{301935F4-92E4-0147-9ED7-3A1F2CF6425C}"/>
              </a:ext>
            </a:extLst>
          </p:cNvPr>
          <p:cNvSpPr txBox="1">
            <a:spLocks/>
          </p:cNvSpPr>
          <p:nvPr/>
        </p:nvSpPr>
        <p:spPr>
          <a:xfrm>
            <a:off x="172528" y="1311823"/>
            <a:ext cx="17942943" cy="1824016"/>
          </a:xfrm>
          <a:prstGeom prst="rect">
            <a:avLst/>
          </a:prstGeom>
          <a:solidFill>
            <a:sysClr val="window" lastClr="FFFFFF"/>
          </a:solidFill>
          <a:ln w="3175" cap="flat" cmpd="sng" algn="ctr">
            <a:noFill/>
            <a:prstDash val="solid"/>
          </a:ln>
          <a:effectLst/>
        </p:spPr>
        <p:txBody>
          <a:bodyPr/>
          <a:lstStyle>
            <a:lvl1pPr marL="0" indent="0" algn="l" defTabSz="300278" rtl="0" eaLnBrk="0" fontAlgn="base" hangingPunct="0">
              <a:spcBef>
                <a:spcPct val="20000"/>
              </a:spcBef>
              <a:spcAft>
                <a:spcPct val="0"/>
              </a:spcAft>
              <a:buFont typeface="Arial" charset="0"/>
              <a:buNone/>
              <a:defRPr lang="en-US" sz="1576" b="0" kern="1200" dirty="0">
                <a:solidFill>
                  <a:srgbClr val="000000"/>
                </a:solidFill>
                <a:latin typeface="+mj-lt"/>
                <a:ea typeface="ＭＳ Ｐゴシック" charset="0"/>
                <a:cs typeface="Arial"/>
              </a:defRPr>
            </a:lvl1pPr>
            <a:lvl2pPr marL="487952" indent="-187674" algn="l" defTabSz="300278" rtl="0" eaLnBrk="0" fontAlgn="base" hangingPunct="0">
              <a:spcBef>
                <a:spcPct val="20000"/>
              </a:spcBef>
              <a:spcAft>
                <a:spcPct val="0"/>
              </a:spcAft>
              <a:buFont typeface="Arial" charset="0"/>
              <a:buChar char="–"/>
              <a:defRPr sz="1839" kern="1200">
                <a:solidFill>
                  <a:schemeClr val="dk1"/>
                </a:solidFill>
                <a:latin typeface="+mn-lt"/>
                <a:ea typeface="+mn-ea"/>
                <a:cs typeface="+mn-cs"/>
              </a:defRPr>
            </a:lvl2pPr>
            <a:lvl3pPr marL="750697" indent="-150139" algn="l" defTabSz="300278" rtl="0" eaLnBrk="0" fontAlgn="base" hangingPunct="0">
              <a:spcBef>
                <a:spcPct val="20000"/>
              </a:spcBef>
              <a:spcAft>
                <a:spcPct val="0"/>
              </a:spcAft>
              <a:buFont typeface="Arial" charset="0"/>
              <a:buChar char="•"/>
              <a:defRPr sz="1576" kern="1200">
                <a:solidFill>
                  <a:schemeClr val="dk1"/>
                </a:solidFill>
                <a:latin typeface="+mn-lt"/>
                <a:ea typeface="+mn-ea"/>
                <a:cs typeface="+mn-cs"/>
              </a:defRPr>
            </a:lvl3pPr>
            <a:lvl4pPr marL="1050975"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4pPr>
            <a:lvl5pPr marL="1351253"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5pPr>
            <a:lvl6pPr marL="1651530" indent="-150139" algn="l" defTabSz="300278" rtl="0" eaLnBrk="1" latinLnBrk="0" hangingPunct="1">
              <a:spcBef>
                <a:spcPct val="20000"/>
              </a:spcBef>
              <a:buFont typeface="Arial"/>
              <a:buChar char="•"/>
              <a:defRPr sz="1314" kern="1200">
                <a:solidFill>
                  <a:schemeClr val="dk1"/>
                </a:solidFill>
                <a:latin typeface="+mn-lt"/>
                <a:ea typeface="+mn-ea"/>
                <a:cs typeface="+mn-cs"/>
              </a:defRPr>
            </a:lvl6pPr>
            <a:lvl7pPr marL="1951809" indent="-150139" algn="l" defTabSz="300278" rtl="0" eaLnBrk="1" latinLnBrk="0" hangingPunct="1">
              <a:spcBef>
                <a:spcPct val="20000"/>
              </a:spcBef>
              <a:buFont typeface="Arial"/>
              <a:buChar char="•"/>
              <a:defRPr sz="1314" kern="1200">
                <a:solidFill>
                  <a:schemeClr val="dk1"/>
                </a:solidFill>
                <a:latin typeface="+mn-lt"/>
                <a:ea typeface="+mn-ea"/>
                <a:cs typeface="+mn-cs"/>
              </a:defRPr>
            </a:lvl7pPr>
            <a:lvl8pPr marL="2252087" indent="-150139" algn="l" defTabSz="300278" rtl="0" eaLnBrk="1" latinLnBrk="0" hangingPunct="1">
              <a:spcBef>
                <a:spcPct val="20000"/>
              </a:spcBef>
              <a:buFont typeface="Arial"/>
              <a:buChar char="•"/>
              <a:defRPr sz="1314" kern="1200">
                <a:solidFill>
                  <a:schemeClr val="dk1"/>
                </a:solidFill>
                <a:latin typeface="+mn-lt"/>
                <a:ea typeface="+mn-ea"/>
                <a:cs typeface="+mn-cs"/>
              </a:defRPr>
            </a:lvl8pPr>
            <a:lvl9pPr marL="2552366" indent="-150139" algn="l" defTabSz="300278" rtl="0" eaLnBrk="1" latinLnBrk="0" hangingPunct="1">
              <a:spcBef>
                <a:spcPct val="20000"/>
              </a:spcBef>
              <a:buFont typeface="Arial"/>
              <a:buChar char="•"/>
              <a:defRPr sz="1314" kern="1200">
                <a:solidFill>
                  <a:schemeClr val="dk1"/>
                </a:solidFill>
                <a:latin typeface="+mn-lt"/>
                <a:ea typeface="+mn-ea"/>
                <a:cs typeface="+mn-cs"/>
              </a:defRPr>
            </a:lvl9pPr>
          </a:lstStyle>
          <a:p>
            <a:pPr algn="ctr" defTabSz="1217889">
              <a:spcBef>
                <a:spcPts val="600"/>
              </a:spcBef>
              <a:spcAft>
                <a:spcPts val="1200"/>
              </a:spcAft>
              <a:defRPr/>
            </a:pPr>
            <a:r>
              <a:rPr lang="en-US" sz="3200" kern="0" dirty="0">
                <a:solidFill>
                  <a:prstClr val="black"/>
                </a:solidFill>
                <a:latin typeface="Arial"/>
              </a:rPr>
              <a:t>March 2020 was one of the most challenging months for our national Healthcare system.  We were required to establish incident command centers, develop COVID testing, treatment, and infection prevention protocols, and establish a remote workforce against tremendous operational challenges. </a:t>
            </a:r>
          </a:p>
          <a:p>
            <a:pPr marL="742950" indent="-742950" algn="ctr" defTabSz="1217889">
              <a:spcBef>
                <a:spcPts val="600"/>
              </a:spcBef>
              <a:spcAft>
                <a:spcPts val="1200"/>
              </a:spcAft>
              <a:buFont typeface="+mj-lt"/>
              <a:buAutoNum type="arabicPeriod"/>
              <a:defRPr/>
            </a:pPr>
            <a:endParaRPr lang="en-US" sz="3600" kern="0" dirty="0">
              <a:solidFill>
                <a:prstClr val="black"/>
              </a:solidFill>
              <a:latin typeface="Arial"/>
            </a:endParaRPr>
          </a:p>
        </p:txBody>
      </p:sp>
      <p:grpSp>
        <p:nvGrpSpPr>
          <p:cNvPr id="69" name="Group 68">
            <a:extLst>
              <a:ext uri="{FF2B5EF4-FFF2-40B4-BE49-F238E27FC236}">
                <a16:creationId xmlns:a16="http://schemas.microsoft.com/office/drawing/2014/main" id="{60BB7F1F-35A1-7D4A-ACA2-9321310E833D}"/>
              </a:ext>
            </a:extLst>
          </p:cNvPr>
          <p:cNvGrpSpPr/>
          <p:nvPr/>
        </p:nvGrpSpPr>
        <p:grpSpPr>
          <a:xfrm>
            <a:off x="816765" y="3517756"/>
            <a:ext cx="16494490" cy="5987110"/>
            <a:chOff x="-76200" y="1981200"/>
            <a:chExt cx="9314558" cy="3516111"/>
          </a:xfrm>
        </p:grpSpPr>
        <p:cxnSp>
          <p:nvCxnSpPr>
            <p:cNvPr id="70" name="Straight Connector 69">
              <a:extLst>
                <a:ext uri="{FF2B5EF4-FFF2-40B4-BE49-F238E27FC236}">
                  <a16:creationId xmlns:a16="http://schemas.microsoft.com/office/drawing/2014/main" id="{8A709F9C-241B-5C43-8104-0464465CCBFD}"/>
                </a:ext>
              </a:extLst>
            </p:cNvPr>
            <p:cNvCxnSpPr>
              <a:cxnSpLocks/>
            </p:cNvCxnSpPr>
            <p:nvPr/>
          </p:nvCxnSpPr>
          <p:spPr>
            <a:xfrm>
              <a:off x="152400" y="3648168"/>
              <a:ext cx="8686800" cy="18642"/>
            </a:xfrm>
            <a:prstGeom prst="line">
              <a:avLst/>
            </a:prstGeom>
            <a:noFill/>
            <a:ln w="25400" cap="flat" cmpd="sng" algn="ctr">
              <a:solidFill>
                <a:sysClr val="window" lastClr="FFFFFF">
                  <a:lumMod val="75000"/>
                </a:sysClr>
              </a:solidFill>
              <a:prstDash val="solid"/>
            </a:ln>
            <a:effectLst/>
          </p:spPr>
        </p:cxnSp>
        <p:grpSp>
          <p:nvGrpSpPr>
            <p:cNvPr id="71" name="Group 70">
              <a:extLst>
                <a:ext uri="{FF2B5EF4-FFF2-40B4-BE49-F238E27FC236}">
                  <a16:creationId xmlns:a16="http://schemas.microsoft.com/office/drawing/2014/main" id="{95851C6F-F0DB-994E-BFA6-A7296E7973D4}"/>
                </a:ext>
              </a:extLst>
            </p:cNvPr>
            <p:cNvGrpSpPr/>
            <p:nvPr/>
          </p:nvGrpSpPr>
          <p:grpSpPr>
            <a:xfrm>
              <a:off x="732943" y="3355464"/>
              <a:ext cx="562457" cy="1104809"/>
              <a:chOff x="905036" y="3551835"/>
              <a:chExt cx="562457" cy="1104809"/>
            </a:xfrm>
          </p:grpSpPr>
          <p:sp>
            <p:nvSpPr>
              <p:cNvPr id="129" name="Oval 128">
                <a:extLst>
                  <a:ext uri="{FF2B5EF4-FFF2-40B4-BE49-F238E27FC236}">
                    <a16:creationId xmlns:a16="http://schemas.microsoft.com/office/drawing/2014/main" id="{7E23C030-CBD3-914C-9BB8-D1790D158CE9}"/>
                  </a:ext>
                </a:extLst>
              </p:cNvPr>
              <p:cNvSpPr/>
              <p:nvPr/>
            </p:nvSpPr>
            <p:spPr>
              <a:xfrm>
                <a:off x="1117435" y="3771240"/>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sp>
            <p:nvSpPr>
              <p:cNvPr id="130" name="Donut 85">
                <a:extLst>
                  <a:ext uri="{FF2B5EF4-FFF2-40B4-BE49-F238E27FC236}">
                    <a16:creationId xmlns:a16="http://schemas.microsoft.com/office/drawing/2014/main" id="{27584B58-BEF6-C24B-B9B0-D0519B5A6E52}"/>
                  </a:ext>
                </a:extLst>
              </p:cNvPr>
              <p:cNvSpPr/>
              <p:nvPr/>
            </p:nvSpPr>
            <p:spPr>
              <a:xfrm>
                <a:off x="990243" y="3647221"/>
                <a:ext cx="392050" cy="404097"/>
              </a:xfrm>
              <a:prstGeom prst="donut">
                <a:avLst>
                  <a:gd name="adj" fmla="val 10939"/>
                </a:avLst>
              </a:prstGeom>
              <a:solidFill>
                <a:srgbClr val="AE221E"/>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sp>
            <p:nvSpPr>
              <p:cNvPr id="131" name="Donut 92">
                <a:extLst>
                  <a:ext uri="{FF2B5EF4-FFF2-40B4-BE49-F238E27FC236}">
                    <a16:creationId xmlns:a16="http://schemas.microsoft.com/office/drawing/2014/main" id="{7B5BE2E1-DD17-3148-99B8-A1BE5D5F8F08}"/>
                  </a:ext>
                </a:extLst>
              </p:cNvPr>
              <p:cNvSpPr/>
              <p:nvPr/>
            </p:nvSpPr>
            <p:spPr>
              <a:xfrm>
                <a:off x="905036" y="3551835"/>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132" name="Straight Connector 131">
                <a:extLst>
                  <a:ext uri="{FF2B5EF4-FFF2-40B4-BE49-F238E27FC236}">
                    <a16:creationId xmlns:a16="http://schemas.microsoft.com/office/drawing/2014/main" id="{B3258521-5E57-DB4F-ACE5-F5A926AE2057}"/>
                  </a:ext>
                </a:extLst>
              </p:cNvPr>
              <p:cNvCxnSpPr>
                <a:stCxn id="131" idx="4"/>
                <a:endCxn id="133" idx="4"/>
              </p:cNvCxnSpPr>
              <p:nvPr/>
            </p:nvCxnSpPr>
            <p:spPr>
              <a:xfrm flipH="1">
                <a:off x="1178326" y="4139371"/>
                <a:ext cx="7940" cy="517272"/>
              </a:xfrm>
              <a:prstGeom prst="line">
                <a:avLst/>
              </a:prstGeom>
              <a:noFill/>
              <a:ln w="25400" cap="flat" cmpd="sng" algn="ctr">
                <a:solidFill>
                  <a:srgbClr val="AE221E"/>
                </a:solidFill>
                <a:prstDash val="solid"/>
              </a:ln>
              <a:effectLst/>
            </p:spPr>
          </p:cxnSp>
          <p:sp>
            <p:nvSpPr>
              <p:cNvPr id="133" name="Oval 132">
                <a:extLst>
                  <a:ext uri="{FF2B5EF4-FFF2-40B4-BE49-F238E27FC236}">
                    <a16:creationId xmlns:a16="http://schemas.microsoft.com/office/drawing/2014/main" id="{EC3806F5-9E36-8146-AF9A-5F61FEA004FF}"/>
                  </a:ext>
                </a:extLst>
              </p:cNvPr>
              <p:cNvSpPr/>
              <p:nvPr/>
            </p:nvSpPr>
            <p:spPr>
              <a:xfrm>
                <a:off x="1106256" y="4497452"/>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72" name="TextBox 71">
              <a:extLst>
                <a:ext uri="{FF2B5EF4-FFF2-40B4-BE49-F238E27FC236}">
                  <a16:creationId xmlns:a16="http://schemas.microsoft.com/office/drawing/2014/main" id="{F016AEEB-1222-8547-BD4C-13FAEC4D397B}"/>
                </a:ext>
              </a:extLst>
            </p:cNvPr>
            <p:cNvSpPr txBox="1"/>
            <p:nvPr/>
          </p:nvSpPr>
          <p:spPr>
            <a:xfrm>
              <a:off x="-76200" y="4570119"/>
              <a:ext cx="2131971" cy="921830"/>
            </a:xfrm>
            <a:prstGeom prst="rect">
              <a:avLst/>
            </a:prstGeom>
            <a:noFill/>
          </p:spPr>
          <p:txBody>
            <a:bodyPr wrap="square" rtlCol="0">
              <a:spAutoFit/>
            </a:bodyPr>
            <a:lstStyle/>
            <a:p>
              <a:pPr algn="ctr" defTabSz="309810">
                <a:defRPr/>
              </a:pPr>
              <a:r>
                <a:rPr lang="en-US" sz="2400" b="1" u="sng" dirty="0">
                  <a:latin typeface="Calibri Light" panose="020F0302020204030204"/>
                </a:rPr>
                <a:t>March 8</a:t>
              </a:r>
              <a:r>
                <a:rPr lang="en-US" sz="2400" b="1" u="sng" baseline="30000" dirty="0">
                  <a:latin typeface="Calibri Light" panose="020F0302020204030204"/>
                </a:rPr>
                <a:t>th</a:t>
              </a:r>
              <a:r>
                <a:rPr lang="en-US" sz="2400" b="1" u="sng" dirty="0">
                  <a:latin typeface="Calibri Light" panose="020F0302020204030204"/>
                </a:rPr>
                <a:t> </a:t>
              </a:r>
            </a:p>
            <a:p>
              <a:pPr algn="ctr" defTabSz="309810">
                <a:defRPr/>
              </a:pPr>
              <a:r>
                <a:rPr lang="en-US" sz="2400" dirty="0">
                  <a:latin typeface="Calibri Light" panose="020F0302020204030204"/>
                </a:rPr>
                <a:t>Potential patient identified at Piedmont Fayette – First day of COVID-19 Testing</a:t>
              </a:r>
            </a:p>
          </p:txBody>
        </p:sp>
        <p:grpSp>
          <p:nvGrpSpPr>
            <p:cNvPr id="73" name="Group 72">
              <a:extLst>
                <a:ext uri="{FF2B5EF4-FFF2-40B4-BE49-F238E27FC236}">
                  <a16:creationId xmlns:a16="http://schemas.microsoft.com/office/drawing/2014/main" id="{F64A35AB-AE00-8F4D-89E9-35C9E85B8C8B}"/>
                </a:ext>
              </a:extLst>
            </p:cNvPr>
            <p:cNvGrpSpPr/>
            <p:nvPr/>
          </p:nvGrpSpPr>
          <p:grpSpPr>
            <a:xfrm>
              <a:off x="973220" y="1981442"/>
              <a:ext cx="2196989" cy="1968376"/>
              <a:chOff x="1420380" y="2177813"/>
              <a:chExt cx="2196989" cy="1968376"/>
            </a:xfrm>
          </p:grpSpPr>
          <p:grpSp>
            <p:nvGrpSpPr>
              <p:cNvPr id="122" name="Group 121">
                <a:extLst>
                  <a:ext uri="{FF2B5EF4-FFF2-40B4-BE49-F238E27FC236}">
                    <a16:creationId xmlns:a16="http://schemas.microsoft.com/office/drawing/2014/main" id="{BAE34365-CFEE-A344-A379-0C231EB72AF1}"/>
                  </a:ext>
                </a:extLst>
              </p:cNvPr>
              <p:cNvGrpSpPr/>
              <p:nvPr/>
            </p:nvGrpSpPr>
            <p:grpSpPr>
              <a:xfrm>
                <a:off x="2204039" y="3016302"/>
                <a:ext cx="562457" cy="1129887"/>
                <a:chOff x="2204039" y="3016302"/>
                <a:chExt cx="562457" cy="1129887"/>
              </a:xfrm>
            </p:grpSpPr>
            <p:sp>
              <p:nvSpPr>
                <p:cNvPr id="124" name="Oval 123">
                  <a:extLst>
                    <a:ext uri="{FF2B5EF4-FFF2-40B4-BE49-F238E27FC236}">
                      <a16:creationId xmlns:a16="http://schemas.microsoft.com/office/drawing/2014/main" id="{F4E2D8ED-DF6E-5243-8465-E1ED948B0561}"/>
                    </a:ext>
                  </a:extLst>
                </p:cNvPr>
                <p:cNvSpPr/>
                <p:nvPr/>
              </p:nvSpPr>
              <p:spPr>
                <a:xfrm>
                  <a:off x="2411401" y="3774395"/>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125" name="Donut 87">
                  <a:extLst>
                    <a:ext uri="{FF2B5EF4-FFF2-40B4-BE49-F238E27FC236}">
                      <a16:creationId xmlns:a16="http://schemas.microsoft.com/office/drawing/2014/main" id="{9774A931-A5E2-DC4E-B436-CA446B1B5D02}"/>
                    </a:ext>
                  </a:extLst>
                </p:cNvPr>
                <p:cNvSpPr/>
                <p:nvPr/>
              </p:nvSpPr>
              <p:spPr>
                <a:xfrm>
                  <a:off x="2284208" y="3650375"/>
                  <a:ext cx="392050" cy="404097"/>
                </a:xfrm>
                <a:prstGeom prst="donut">
                  <a:avLst>
                    <a:gd name="adj" fmla="val 10939"/>
                  </a:avLst>
                </a:prstGeom>
                <a:solidFill>
                  <a:srgbClr val="DF581C"/>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126" name="Donut 93">
                  <a:extLst>
                    <a:ext uri="{FF2B5EF4-FFF2-40B4-BE49-F238E27FC236}">
                      <a16:creationId xmlns:a16="http://schemas.microsoft.com/office/drawing/2014/main" id="{BD26ED4A-BEE0-ED44-A0D8-FD89A8FCDD04}"/>
                    </a:ext>
                  </a:extLst>
                </p:cNvPr>
                <p:cNvSpPr/>
                <p:nvPr/>
              </p:nvSpPr>
              <p:spPr>
                <a:xfrm>
                  <a:off x="2204039" y="3558653"/>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127" name="Straight Connector 126">
                  <a:extLst>
                    <a:ext uri="{FF2B5EF4-FFF2-40B4-BE49-F238E27FC236}">
                      <a16:creationId xmlns:a16="http://schemas.microsoft.com/office/drawing/2014/main" id="{43D5BBDB-9477-3D46-8795-4E72C4079006}"/>
                    </a:ext>
                  </a:extLst>
                </p:cNvPr>
                <p:cNvCxnSpPr>
                  <a:stCxn id="128" idx="0"/>
                </p:cNvCxnSpPr>
                <p:nvPr/>
              </p:nvCxnSpPr>
              <p:spPr>
                <a:xfrm>
                  <a:off x="2479987" y="3016302"/>
                  <a:ext cx="0" cy="542351"/>
                </a:xfrm>
                <a:prstGeom prst="line">
                  <a:avLst/>
                </a:prstGeom>
                <a:noFill/>
                <a:ln w="25400" cap="flat" cmpd="sng" algn="ctr">
                  <a:solidFill>
                    <a:srgbClr val="DF581C"/>
                  </a:solidFill>
                  <a:prstDash val="solid"/>
                </a:ln>
                <a:effectLst/>
              </p:spPr>
            </p:cxnSp>
            <p:sp>
              <p:nvSpPr>
                <p:cNvPr id="128" name="Oval 127">
                  <a:extLst>
                    <a:ext uri="{FF2B5EF4-FFF2-40B4-BE49-F238E27FC236}">
                      <a16:creationId xmlns:a16="http://schemas.microsoft.com/office/drawing/2014/main" id="{915157D8-11A8-7C40-8CEF-4889D1FF1F05}"/>
                    </a:ext>
                  </a:extLst>
                </p:cNvPr>
                <p:cNvSpPr/>
                <p:nvPr/>
              </p:nvSpPr>
              <p:spPr>
                <a:xfrm>
                  <a:off x="2407918" y="3016304"/>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123" name="TextBox 122">
                <a:extLst>
                  <a:ext uri="{FF2B5EF4-FFF2-40B4-BE49-F238E27FC236}">
                    <a16:creationId xmlns:a16="http://schemas.microsoft.com/office/drawing/2014/main" id="{97458E38-4B03-CC4C-8D4F-9DBA12D4D25B}"/>
                  </a:ext>
                </a:extLst>
              </p:cNvPr>
              <p:cNvSpPr txBox="1"/>
              <p:nvPr/>
            </p:nvSpPr>
            <p:spPr>
              <a:xfrm>
                <a:off x="1420380" y="2177813"/>
                <a:ext cx="2196989" cy="704929"/>
              </a:xfrm>
              <a:prstGeom prst="rect">
                <a:avLst/>
              </a:prstGeom>
              <a:noFill/>
            </p:spPr>
            <p:txBody>
              <a:bodyPr wrap="square" rtlCol="0">
                <a:spAutoFit/>
              </a:bodyPr>
              <a:lstStyle/>
              <a:p>
                <a:pPr algn="ctr" defTabSz="309810">
                  <a:defRPr/>
                </a:pPr>
                <a:r>
                  <a:rPr lang="en-US" sz="2400" b="1" u="sng" dirty="0">
                    <a:latin typeface="Calibri Light" panose="020F0302020204030204"/>
                  </a:rPr>
                  <a:t>March 10</a:t>
                </a:r>
                <a:r>
                  <a:rPr lang="en-US" sz="2400" b="1" u="sng" baseline="30000" dirty="0">
                    <a:latin typeface="Calibri Light" panose="020F0302020204030204"/>
                  </a:rPr>
                  <a:t>th</a:t>
                </a:r>
                <a:endParaRPr lang="en-US" sz="2400" b="1" u="sng" dirty="0">
                  <a:latin typeface="Calibri Light" panose="020F0302020204030204"/>
                </a:endParaRPr>
              </a:p>
              <a:p>
                <a:pPr algn="ctr" defTabSz="309810">
                  <a:defRPr/>
                </a:pPr>
                <a:r>
                  <a:rPr lang="en-US" sz="2400" dirty="0">
                    <a:latin typeface="Calibri Light" panose="020F0302020204030204"/>
                  </a:rPr>
                  <a:t>Established System &amp; PFH Incident Command Centers</a:t>
                </a:r>
              </a:p>
            </p:txBody>
          </p:sp>
        </p:grpSp>
        <p:grpSp>
          <p:nvGrpSpPr>
            <p:cNvPr id="74" name="Group 73">
              <a:extLst>
                <a:ext uri="{FF2B5EF4-FFF2-40B4-BE49-F238E27FC236}">
                  <a16:creationId xmlns:a16="http://schemas.microsoft.com/office/drawing/2014/main" id="{C4C15692-BD5F-8546-A4AE-78AD016F1A0A}"/>
                </a:ext>
              </a:extLst>
            </p:cNvPr>
            <p:cNvGrpSpPr/>
            <p:nvPr/>
          </p:nvGrpSpPr>
          <p:grpSpPr>
            <a:xfrm>
              <a:off x="2004095" y="3358561"/>
              <a:ext cx="2123670" cy="2133388"/>
              <a:chOff x="2699243" y="3554932"/>
              <a:chExt cx="2123670" cy="2133388"/>
            </a:xfrm>
          </p:grpSpPr>
          <p:grpSp>
            <p:nvGrpSpPr>
              <p:cNvPr id="115" name="Group 114">
                <a:extLst>
                  <a:ext uri="{FF2B5EF4-FFF2-40B4-BE49-F238E27FC236}">
                    <a16:creationId xmlns:a16="http://schemas.microsoft.com/office/drawing/2014/main" id="{90235039-A625-CB42-928D-BC6B052662EE}"/>
                  </a:ext>
                </a:extLst>
              </p:cNvPr>
              <p:cNvGrpSpPr/>
              <p:nvPr/>
            </p:nvGrpSpPr>
            <p:grpSpPr>
              <a:xfrm>
                <a:off x="3504415" y="3554932"/>
                <a:ext cx="562457" cy="1101712"/>
                <a:chOff x="3504415" y="3554932"/>
                <a:chExt cx="562457" cy="1101712"/>
              </a:xfrm>
            </p:grpSpPr>
            <p:sp>
              <p:nvSpPr>
                <p:cNvPr id="117" name="Oval 116">
                  <a:extLst>
                    <a:ext uri="{FF2B5EF4-FFF2-40B4-BE49-F238E27FC236}">
                      <a16:creationId xmlns:a16="http://schemas.microsoft.com/office/drawing/2014/main" id="{98377004-7E55-6C4B-8202-915D6FF28549}"/>
                    </a:ext>
                  </a:extLst>
                </p:cNvPr>
                <p:cNvSpPr/>
                <p:nvPr/>
              </p:nvSpPr>
              <p:spPr>
                <a:xfrm>
                  <a:off x="3717170" y="3771240"/>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118" name="Donut 89">
                  <a:extLst>
                    <a:ext uri="{FF2B5EF4-FFF2-40B4-BE49-F238E27FC236}">
                      <a16:creationId xmlns:a16="http://schemas.microsoft.com/office/drawing/2014/main" id="{4A1530D3-3ECA-1743-9BFB-21C4D6A3AC96}"/>
                    </a:ext>
                  </a:extLst>
                </p:cNvPr>
                <p:cNvSpPr/>
                <p:nvPr/>
              </p:nvSpPr>
              <p:spPr>
                <a:xfrm>
                  <a:off x="3589977" y="3647221"/>
                  <a:ext cx="392050" cy="404097"/>
                </a:xfrm>
                <a:prstGeom prst="donut">
                  <a:avLst>
                    <a:gd name="adj" fmla="val 10939"/>
                  </a:avLst>
                </a:prstGeom>
                <a:solidFill>
                  <a:srgbClr val="F4851A"/>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119" name="Donut 94">
                  <a:extLst>
                    <a:ext uri="{FF2B5EF4-FFF2-40B4-BE49-F238E27FC236}">
                      <a16:creationId xmlns:a16="http://schemas.microsoft.com/office/drawing/2014/main" id="{D9D083FE-5E25-D647-9E1C-5E73F9C8A445}"/>
                    </a:ext>
                  </a:extLst>
                </p:cNvPr>
                <p:cNvSpPr/>
                <p:nvPr/>
              </p:nvSpPr>
              <p:spPr>
                <a:xfrm>
                  <a:off x="3504415" y="355493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120" name="Straight Connector 119">
                  <a:extLst>
                    <a:ext uri="{FF2B5EF4-FFF2-40B4-BE49-F238E27FC236}">
                      <a16:creationId xmlns:a16="http://schemas.microsoft.com/office/drawing/2014/main" id="{AB379E28-8415-1245-9262-6BAC65D52ED8}"/>
                    </a:ext>
                  </a:extLst>
                </p:cNvPr>
                <p:cNvCxnSpPr>
                  <a:endCxn id="121" idx="0"/>
                </p:cNvCxnSpPr>
                <p:nvPr/>
              </p:nvCxnSpPr>
              <p:spPr>
                <a:xfrm>
                  <a:off x="3784272" y="4135597"/>
                  <a:ext cx="0" cy="361854"/>
                </a:xfrm>
                <a:prstGeom prst="line">
                  <a:avLst/>
                </a:prstGeom>
                <a:noFill/>
                <a:ln w="25400" cap="flat" cmpd="sng" algn="ctr">
                  <a:solidFill>
                    <a:srgbClr val="F4851A"/>
                  </a:solidFill>
                  <a:prstDash val="solid"/>
                </a:ln>
                <a:effectLst/>
              </p:spPr>
            </p:cxnSp>
            <p:sp>
              <p:nvSpPr>
                <p:cNvPr id="121" name="Oval 120">
                  <a:extLst>
                    <a:ext uri="{FF2B5EF4-FFF2-40B4-BE49-F238E27FC236}">
                      <a16:creationId xmlns:a16="http://schemas.microsoft.com/office/drawing/2014/main" id="{EC94CD3A-74FF-E74F-BF15-A86EA37AA14A}"/>
                    </a:ext>
                  </a:extLst>
                </p:cNvPr>
                <p:cNvSpPr/>
                <p:nvPr/>
              </p:nvSpPr>
              <p:spPr>
                <a:xfrm>
                  <a:off x="3712203" y="4497452"/>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116" name="TextBox 115">
                <a:extLst>
                  <a:ext uri="{FF2B5EF4-FFF2-40B4-BE49-F238E27FC236}">
                    <a16:creationId xmlns:a16="http://schemas.microsoft.com/office/drawing/2014/main" id="{C61C2FB9-E5D4-A242-A51A-EFBD07256440}"/>
                  </a:ext>
                </a:extLst>
              </p:cNvPr>
              <p:cNvSpPr txBox="1"/>
              <p:nvPr/>
            </p:nvSpPr>
            <p:spPr>
              <a:xfrm>
                <a:off x="2699243" y="4766490"/>
                <a:ext cx="2123670" cy="921830"/>
              </a:xfrm>
              <a:prstGeom prst="rect">
                <a:avLst/>
              </a:prstGeom>
              <a:noFill/>
            </p:spPr>
            <p:txBody>
              <a:bodyPr wrap="square" rtlCol="0">
                <a:spAutoFit/>
              </a:bodyPr>
              <a:lstStyle/>
              <a:p>
                <a:pPr algn="ctr" defTabSz="309810">
                  <a:defRPr/>
                </a:pPr>
                <a:r>
                  <a:rPr lang="en-US" sz="2400" b="1" u="sng" dirty="0">
                    <a:latin typeface="Calibri Light" panose="020F0302020204030204"/>
                  </a:rPr>
                  <a:t>March 10</a:t>
                </a:r>
                <a:r>
                  <a:rPr lang="en-US" sz="2400" b="1" u="sng" baseline="30000" dirty="0">
                    <a:latin typeface="Calibri Light" panose="020F0302020204030204"/>
                  </a:rPr>
                  <a:t>th</a:t>
                </a:r>
                <a:r>
                  <a:rPr lang="en-US" sz="2400" b="1" u="sng" dirty="0">
                    <a:latin typeface="Calibri Light" panose="020F0302020204030204"/>
                  </a:rPr>
                  <a:t>-27</a:t>
                </a:r>
                <a:r>
                  <a:rPr lang="en-US" sz="2400" b="1" u="sng" baseline="30000" dirty="0">
                    <a:latin typeface="Calibri Light" panose="020F0302020204030204"/>
                  </a:rPr>
                  <a:t>th</a:t>
                </a:r>
                <a:r>
                  <a:rPr lang="en-US" sz="2400" b="1" u="sng" dirty="0">
                    <a:latin typeface="Calibri Light" panose="020F0302020204030204"/>
                  </a:rPr>
                  <a:t> </a:t>
                </a:r>
              </a:p>
              <a:p>
                <a:pPr algn="ctr" defTabSz="309810">
                  <a:defRPr/>
                </a:pPr>
                <a:r>
                  <a:rPr lang="en-US" sz="2400" dirty="0">
                    <a:latin typeface="Calibri Light" panose="020F0302020204030204"/>
                  </a:rPr>
                  <a:t>Incident Command Centers at every Piedmont facility are established</a:t>
                </a:r>
              </a:p>
            </p:txBody>
          </p:sp>
        </p:grpSp>
        <p:grpSp>
          <p:nvGrpSpPr>
            <p:cNvPr id="75" name="Group 74">
              <a:extLst>
                <a:ext uri="{FF2B5EF4-FFF2-40B4-BE49-F238E27FC236}">
                  <a16:creationId xmlns:a16="http://schemas.microsoft.com/office/drawing/2014/main" id="{A5D917AC-A45B-214F-92A9-3A56F7E81C12}"/>
                </a:ext>
              </a:extLst>
            </p:cNvPr>
            <p:cNvGrpSpPr/>
            <p:nvPr/>
          </p:nvGrpSpPr>
          <p:grpSpPr>
            <a:xfrm>
              <a:off x="4060041" y="3361092"/>
              <a:ext cx="2286000" cy="1950243"/>
              <a:chOff x="5306042" y="3539163"/>
              <a:chExt cx="2286000" cy="1950243"/>
            </a:xfrm>
          </p:grpSpPr>
          <p:grpSp>
            <p:nvGrpSpPr>
              <p:cNvPr id="108" name="Group 107">
                <a:extLst>
                  <a:ext uri="{FF2B5EF4-FFF2-40B4-BE49-F238E27FC236}">
                    <a16:creationId xmlns:a16="http://schemas.microsoft.com/office/drawing/2014/main" id="{A808BA64-F051-A04F-BBA6-E2688F317DA4}"/>
                  </a:ext>
                </a:extLst>
              </p:cNvPr>
              <p:cNvGrpSpPr/>
              <p:nvPr/>
            </p:nvGrpSpPr>
            <p:grpSpPr>
              <a:xfrm>
                <a:off x="6149089" y="3539163"/>
                <a:ext cx="562457" cy="1117479"/>
                <a:chOff x="6149089" y="3539163"/>
                <a:chExt cx="562457" cy="1117479"/>
              </a:xfrm>
            </p:grpSpPr>
            <p:sp>
              <p:nvSpPr>
                <p:cNvPr id="110" name="Oval 109">
                  <a:extLst>
                    <a:ext uri="{FF2B5EF4-FFF2-40B4-BE49-F238E27FC236}">
                      <a16:creationId xmlns:a16="http://schemas.microsoft.com/office/drawing/2014/main" id="{8984C412-F228-BC43-81A9-3B0D3662C0CB}"/>
                    </a:ext>
                  </a:extLst>
                </p:cNvPr>
                <p:cNvSpPr/>
                <p:nvPr/>
              </p:nvSpPr>
              <p:spPr>
                <a:xfrm>
                  <a:off x="6361486" y="3751750"/>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sp>
              <p:nvSpPr>
                <p:cNvPr id="111" name="Donut 105">
                  <a:extLst>
                    <a:ext uri="{FF2B5EF4-FFF2-40B4-BE49-F238E27FC236}">
                      <a16:creationId xmlns:a16="http://schemas.microsoft.com/office/drawing/2014/main" id="{84D25B96-5157-2242-9506-26989E62B970}"/>
                    </a:ext>
                  </a:extLst>
                </p:cNvPr>
                <p:cNvSpPr/>
                <p:nvPr/>
              </p:nvSpPr>
              <p:spPr>
                <a:xfrm>
                  <a:off x="6234293" y="3627731"/>
                  <a:ext cx="392050" cy="404097"/>
                </a:xfrm>
                <a:prstGeom prst="donut">
                  <a:avLst>
                    <a:gd name="adj" fmla="val 10939"/>
                  </a:avLst>
                </a:prstGeom>
                <a:solidFill>
                  <a:srgbClr val="AE221E"/>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sp>
              <p:nvSpPr>
                <p:cNvPr id="112" name="Donut 108">
                  <a:extLst>
                    <a:ext uri="{FF2B5EF4-FFF2-40B4-BE49-F238E27FC236}">
                      <a16:creationId xmlns:a16="http://schemas.microsoft.com/office/drawing/2014/main" id="{1DBDA63C-AA76-B742-AA39-65FE78673654}"/>
                    </a:ext>
                  </a:extLst>
                </p:cNvPr>
                <p:cNvSpPr/>
                <p:nvPr/>
              </p:nvSpPr>
              <p:spPr>
                <a:xfrm>
                  <a:off x="6149089" y="3539163"/>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113" name="Straight Connector 112">
                  <a:extLst>
                    <a:ext uri="{FF2B5EF4-FFF2-40B4-BE49-F238E27FC236}">
                      <a16:creationId xmlns:a16="http://schemas.microsoft.com/office/drawing/2014/main" id="{48B46449-E0FF-204D-8EAB-5BE96F2ADF5B}"/>
                    </a:ext>
                  </a:extLst>
                </p:cNvPr>
                <p:cNvCxnSpPr>
                  <a:stCxn id="112" idx="4"/>
                  <a:endCxn id="114" idx="0"/>
                </p:cNvCxnSpPr>
                <p:nvPr/>
              </p:nvCxnSpPr>
              <p:spPr>
                <a:xfrm>
                  <a:off x="6430319" y="4126698"/>
                  <a:ext cx="3239" cy="370752"/>
                </a:xfrm>
                <a:prstGeom prst="line">
                  <a:avLst/>
                </a:prstGeom>
                <a:noFill/>
                <a:ln w="25400" cap="flat" cmpd="sng" algn="ctr">
                  <a:solidFill>
                    <a:srgbClr val="AE221E"/>
                  </a:solidFill>
                  <a:prstDash val="solid"/>
                </a:ln>
                <a:effectLst/>
              </p:spPr>
            </p:cxnSp>
            <p:sp>
              <p:nvSpPr>
                <p:cNvPr id="114" name="Oval 113">
                  <a:extLst>
                    <a:ext uri="{FF2B5EF4-FFF2-40B4-BE49-F238E27FC236}">
                      <a16:creationId xmlns:a16="http://schemas.microsoft.com/office/drawing/2014/main" id="{1624BE9F-79B7-8044-AA79-589C64D7188E}"/>
                    </a:ext>
                  </a:extLst>
                </p:cNvPr>
                <p:cNvSpPr/>
                <p:nvPr/>
              </p:nvSpPr>
              <p:spPr>
                <a:xfrm>
                  <a:off x="6361486" y="4497450"/>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109" name="TextBox 108">
                <a:extLst>
                  <a:ext uri="{FF2B5EF4-FFF2-40B4-BE49-F238E27FC236}">
                    <a16:creationId xmlns:a16="http://schemas.microsoft.com/office/drawing/2014/main" id="{DA8DE00A-4C69-D04D-B2B2-82A70FD2ED1B}"/>
                  </a:ext>
                </a:extLst>
              </p:cNvPr>
              <p:cNvSpPr txBox="1"/>
              <p:nvPr/>
            </p:nvSpPr>
            <p:spPr>
              <a:xfrm>
                <a:off x="5306042" y="4784477"/>
                <a:ext cx="2286000" cy="704929"/>
              </a:xfrm>
              <a:prstGeom prst="rect">
                <a:avLst/>
              </a:prstGeom>
              <a:noFill/>
            </p:spPr>
            <p:txBody>
              <a:bodyPr wrap="square" rtlCol="0">
                <a:spAutoFit/>
              </a:bodyPr>
              <a:lstStyle/>
              <a:p>
                <a:pPr algn="ctr" defTabSz="309810">
                  <a:defRPr/>
                </a:pPr>
                <a:r>
                  <a:rPr lang="en-US" sz="2400" b="1" u="sng" dirty="0">
                    <a:latin typeface="Calibri Light" panose="020F0302020204030204"/>
                  </a:rPr>
                  <a:t>March 16</a:t>
                </a:r>
                <a:r>
                  <a:rPr lang="en-US" sz="2400" b="1" u="sng" baseline="30000" dirty="0">
                    <a:latin typeface="Calibri Light" panose="020F0302020204030204"/>
                  </a:rPr>
                  <a:t>th</a:t>
                </a:r>
                <a:r>
                  <a:rPr lang="en-US" sz="2400" b="1" u="sng" dirty="0">
                    <a:latin typeface="Calibri Light" panose="020F0302020204030204"/>
                  </a:rPr>
                  <a:t>-17</a:t>
                </a:r>
                <a:r>
                  <a:rPr lang="en-US" sz="2400" b="1" u="sng" baseline="30000" dirty="0">
                    <a:latin typeface="Calibri Light" panose="020F0302020204030204"/>
                  </a:rPr>
                  <a:t>th</a:t>
                </a:r>
                <a:r>
                  <a:rPr lang="en-US" sz="2400" b="1" u="sng" dirty="0">
                    <a:latin typeface="Calibri Light" panose="020F0302020204030204"/>
                  </a:rPr>
                  <a:t> </a:t>
                </a:r>
                <a:br>
                  <a:rPr lang="en-US" sz="2400" dirty="0">
                    <a:latin typeface="Calibri Light" panose="020F0302020204030204"/>
                  </a:rPr>
                </a:br>
                <a:r>
                  <a:rPr lang="en-US" sz="2400" dirty="0">
                    <a:latin typeface="Calibri Light" panose="020F0302020204030204"/>
                  </a:rPr>
                  <a:t>On-site daycare opens at four entities</a:t>
                </a:r>
              </a:p>
            </p:txBody>
          </p:sp>
        </p:grpSp>
        <p:grpSp>
          <p:nvGrpSpPr>
            <p:cNvPr id="76" name="Group 75">
              <a:extLst>
                <a:ext uri="{FF2B5EF4-FFF2-40B4-BE49-F238E27FC236}">
                  <a16:creationId xmlns:a16="http://schemas.microsoft.com/office/drawing/2014/main" id="{06F244E6-004C-824D-8005-831C2BD72580}"/>
                </a:ext>
              </a:extLst>
            </p:cNvPr>
            <p:cNvGrpSpPr/>
            <p:nvPr/>
          </p:nvGrpSpPr>
          <p:grpSpPr>
            <a:xfrm>
              <a:off x="5386355" y="1991653"/>
              <a:ext cx="1745020" cy="1960351"/>
              <a:chOff x="6904469" y="2192656"/>
              <a:chExt cx="1745020" cy="1960351"/>
            </a:xfrm>
          </p:grpSpPr>
          <p:grpSp>
            <p:nvGrpSpPr>
              <p:cNvPr id="101" name="Group 100">
                <a:extLst>
                  <a:ext uri="{FF2B5EF4-FFF2-40B4-BE49-F238E27FC236}">
                    <a16:creationId xmlns:a16="http://schemas.microsoft.com/office/drawing/2014/main" id="{8F5EB138-668F-BF41-B5D5-60629881F75A}"/>
                  </a:ext>
                </a:extLst>
              </p:cNvPr>
              <p:cNvGrpSpPr/>
              <p:nvPr/>
            </p:nvGrpSpPr>
            <p:grpSpPr>
              <a:xfrm>
                <a:off x="7488707" y="3021475"/>
                <a:ext cx="562457" cy="1131532"/>
                <a:chOff x="7488707" y="3021475"/>
                <a:chExt cx="562457" cy="1131532"/>
              </a:xfrm>
            </p:grpSpPr>
            <p:sp>
              <p:nvSpPr>
                <p:cNvPr id="103" name="Oval 102">
                  <a:extLst>
                    <a:ext uri="{FF2B5EF4-FFF2-40B4-BE49-F238E27FC236}">
                      <a16:creationId xmlns:a16="http://schemas.microsoft.com/office/drawing/2014/main" id="{877199AF-C4FC-A241-BE1D-593F685CEF33}"/>
                    </a:ext>
                  </a:extLst>
                </p:cNvPr>
                <p:cNvSpPr/>
                <p:nvPr/>
              </p:nvSpPr>
              <p:spPr>
                <a:xfrm>
                  <a:off x="7696173" y="3774395"/>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104" name="Donut 107">
                  <a:extLst>
                    <a:ext uri="{FF2B5EF4-FFF2-40B4-BE49-F238E27FC236}">
                      <a16:creationId xmlns:a16="http://schemas.microsoft.com/office/drawing/2014/main" id="{3DA16BFB-A3CD-D146-A2BA-0B14AC2EF8F1}"/>
                    </a:ext>
                  </a:extLst>
                </p:cNvPr>
                <p:cNvSpPr/>
                <p:nvPr/>
              </p:nvSpPr>
              <p:spPr>
                <a:xfrm>
                  <a:off x="7580954" y="3650375"/>
                  <a:ext cx="392050" cy="404097"/>
                </a:xfrm>
                <a:prstGeom prst="donut">
                  <a:avLst>
                    <a:gd name="adj" fmla="val 10939"/>
                  </a:avLst>
                </a:prstGeom>
                <a:solidFill>
                  <a:srgbClr val="DF581C"/>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105" name="Donut 109">
                  <a:extLst>
                    <a:ext uri="{FF2B5EF4-FFF2-40B4-BE49-F238E27FC236}">
                      <a16:creationId xmlns:a16="http://schemas.microsoft.com/office/drawing/2014/main" id="{A6970CAE-1FE7-6F4B-AF1F-8C183E0950FD}"/>
                    </a:ext>
                  </a:extLst>
                </p:cNvPr>
                <p:cNvSpPr/>
                <p:nvPr/>
              </p:nvSpPr>
              <p:spPr>
                <a:xfrm>
                  <a:off x="7488707" y="3565471"/>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106" name="Straight Connector 105">
                  <a:extLst>
                    <a:ext uri="{FF2B5EF4-FFF2-40B4-BE49-F238E27FC236}">
                      <a16:creationId xmlns:a16="http://schemas.microsoft.com/office/drawing/2014/main" id="{9BD066EC-4793-6248-BFE8-B2CDEBCAC767}"/>
                    </a:ext>
                  </a:extLst>
                </p:cNvPr>
                <p:cNvCxnSpPr/>
                <p:nvPr/>
              </p:nvCxnSpPr>
              <p:spPr>
                <a:xfrm flipH="1">
                  <a:off x="7772330" y="3159467"/>
                  <a:ext cx="244" cy="392761"/>
                </a:xfrm>
                <a:prstGeom prst="line">
                  <a:avLst/>
                </a:prstGeom>
                <a:noFill/>
                <a:ln w="25400" cap="flat" cmpd="sng" algn="ctr">
                  <a:solidFill>
                    <a:srgbClr val="DF581C"/>
                  </a:solidFill>
                  <a:prstDash val="solid"/>
                </a:ln>
                <a:effectLst/>
              </p:spPr>
            </p:cxnSp>
            <p:sp>
              <p:nvSpPr>
                <p:cNvPr id="107" name="Oval 106">
                  <a:extLst>
                    <a:ext uri="{FF2B5EF4-FFF2-40B4-BE49-F238E27FC236}">
                      <a16:creationId xmlns:a16="http://schemas.microsoft.com/office/drawing/2014/main" id="{B8D94C2F-A310-5849-8872-CF7989350370}"/>
                    </a:ext>
                  </a:extLst>
                </p:cNvPr>
                <p:cNvSpPr/>
                <p:nvPr/>
              </p:nvSpPr>
              <p:spPr>
                <a:xfrm>
                  <a:off x="7696173" y="3021475"/>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102" name="TextBox 101">
                <a:extLst>
                  <a:ext uri="{FF2B5EF4-FFF2-40B4-BE49-F238E27FC236}">
                    <a16:creationId xmlns:a16="http://schemas.microsoft.com/office/drawing/2014/main" id="{E2471C85-E059-3F47-9564-A698C40CE3EE}"/>
                  </a:ext>
                </a:extLst>
              </p:cNvPr>
              <p:cNvSpPr txBox="1"/>
              <p:nvPr/>
            </p:nvSpPr>
            <p:spPr>
              <a:xfrm>
                <a:off x="6904469" y="2192656"/>
                <a:ext cx="1745020" cy="704929"/>
              </a:xfrm>
              <a:prstGeom prst="rect">
                <a:avLst/>
              </a:prstGeom>
              <a:noFill/>
            </p:spPr>
            <p:txBody>
              <a:bodyPr wrap="square" rtlCol="0">
                <a:spAutoFit/>
              </a:bodyPr>
              <a:lstStyle/>
              <a:p>
                <a:pPr algn="ctr" defTabSz="309810">
                  <a:defRPr/>
                </a:pPr>
                <a:r>
                  <a:rPr lang="en-US" sz="2400" b="1" u="sng" dirty="0">
                    <a:latin typeface="Calibri Light" panose="020F0302020204030204"/>
                  </a:rPr>
                  <a:t>March 18</a:t>
                </a:r>
                <a:r>
                  <a:rPr lang="en-US" sz="2400" b="1" u="sng" baseline="30000" dirty="0">
                    <a:latin typeface="Calibri Light" panose="020F0302020204030204"/>
                  </a:rPr>
                  <a:t>th</a:t>
                </a:r>
                <a:r>
                  <a:rPr lang="en-US" sz="2400" b="1" u="sng" dirty="0">
                    <a:latin typeface="Calibri Light" panose="020F0302020204030204"/>
                  </a:rPr>
                  <a:t> </a:t>
                </a:r>
              </a:p>
              <a:p>
                <a:pPr algn="ctr" defTabSz="309810">
                  <a:defRPr/>
                </a:pPr>
                <a:r>
                  <a:rPr lang="en-US" sz="2400" dirty="0">
                    <a:latin typeface="Calibri Light" panose="020F0302020204030204"/>
                  </a:rPr>
                  <a:t>Test Collection Sites Started</a:t>
                </a:r>
              </a:p>
            </p:txBody>
          </p:sp>
        </p:grpSp>
        <p:grpSp>
          <p:nvGrpSpPr>
            <p:cNvPr id="77" name="Group 76">
              <a:extLst>
                <a:ext uri="{FF2B5EF4-FFF2-40B4-BE49-F238E27FC236}">
                  <a16:creationId xmlns:a16="http://schemas.microsoft.com/office/drawing/2014/main" id="{0BA70C42-9BE7-444A-94DC-A6ACF8769399}"/>
                </a:ext>
              </a:extLst>
            </p:cNvPr>
            <p:cNvGrpSpPr/>
            <p:nvPr/>
          </p:nvGrpSpPr>
          <p:grpSpPr>
            <a:xfrm>
              <a:off x="3170209" y="1981200"/>
              <a:ext cx="1956049" cy="1956117"/>
              <a:chOff x="4127089" y="2177571"/>
              <a:chExt cx="1956049" cy="1956117"/>
            </a:xfrm>
          </p:grpSpPr>
          <p:grpSp>
            <p:nvGrpSpPr>
              <p:cNvPr id="94" name="Group 93">
                <a:extLst>
                  <a:ext uri="{FF2B5EF4-FFF2-40B4-BE49-F238E27FC236}">
                    <a16:creationId xmlns:a16="http://schemas.microsoft.com/office/drawing/2014/main" id="{DD41022E-7512-6643-B91C-496E1C0835BB}"/>
                  </a:ext>
                </a:extLst>
              </p:cNvPr>
              <p:cNvGrpSpPr/>
              <p:nvPr/>
            </p:nvGrpSpPr>
            <p:grpSpPr>
              <a:xfrm>
                <a:off x="4803418" y="3016304"/>
                <a:ext cx="562457" cy="1117384"/>
                <a:chOff x="4803418" y="3016304"/>
                <a:chExt cx="562457" cy="1117384"/>
              </a:xfrm>
            </p:grpSpPr>
            <p:sp>
              <p:nvSpPr>
                <p:cNvPr id="96" name="Oval 95">
                  <a:extLst>
                    <a:ext uri="{FF2B5EF4-FFF2-40B4-BE49-F238E27FC236}">
                      <a16:creationId xmlns:a16="http://schemas.microsoft.com/office/drawing/2014/main" id="{5BC6777E-70FC-A74E-81FA-7E452AA0514A}"/>
                    </a:ext>
                  </a:extLst>
                </p:cNvPr>
                <p:cNvSpPr/>
                <p:nvPr/>
              </p:nvSpPr>
              <p:spPr>
                <a:xfrm>
                  <a:off x="5016234" y="3771240"/>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97" name="Donut 91">
                  <a:extLst>
                    <a:ext uri="{FF2B5EF4-FFF2-40B4-BE49-F238E27FC236}">
                      <a16:creationId xmlns:a16="http://schemas.microsoft.com/office/drawing/2014/main" id="{4373CFC3-5EA7-3542-940C-C9645E4E148C}"/>
                    </a:ext>
                  </a:extLst>
                </p:cNvPr>
                <p:cNvSpPr/>
                <p:nvPr/>
              </p:nvSpPr>
              <p:spPr>
                <a:xfrm>
                  <a:off x="4889041" y="3637873"/>
                  <a:ext cx="392050" cy="404097"/>
                </a:xfrm>
                <a:prstGeom prst="donut">
                  <a:avLst>
                    <a:gd name="adj" fmla="val 10939"/>
                  </a:avLst>
                </a:prstGeom>
                <a:solidFill>
                  <a:srgbClr val="FAAE25"/>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98" name="Donut 95">
                  <a:extLst>
                    <a:ext uri="{FF2B5EF4-FFF2-40B4-BE49-F238E27FC236}">
                      <a16:creationId xmlns:a16="http://schemas.microsoft.com/office/drawing/2014/main" id="{CEBEFFBE-4D89-1E4C-940D-3D20502BB8BF}"/>
                    </a:ext>
                  </a:extLst>
                </p:cNvPr>
                <p:cNvSpPr/>
                <p:nvPr/>
              </p:nvSpPr>
              <p:spPr>
                <a:xfrm>
                  <a:off x="4803418" y="354615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99" name="Straight Connector 98">
                  <a:extLst>
                    <a:ext uri="{FF2B5EF4-FFF2-40B4-BE49-F238E27FC236}">
                      <a16:creationId xmlns:a16="http://schemas.microsoft.com/office/drawing/2014/main" id="{7AE6769C-9AED-A34B-B557-B6A5259273B8}"/>
                    </a:ext>
                  </a:extLst>
                </p:cNvPr>
                <p:cNvCxnSpPr>
                  <a:stCxn id="100" idx="4"/>
                </p:cNvCxnSpPr>
                <p:nvPr/>
              </p:nvCxnSpPr>
              <p:spPr>
                <a:xfrm flipH="1">
                  <a:off x="5085065" y="3175493"/>
                  <a:ext cx="3239" cy="370659"/>
                </a:xfrm>
                <a:prstGeom prst="line">
                  <a:avLst/>
                </a:prstGeom>
                <a:noFill/>
                <a:ln w="25400" cap="flat" cmpd="sng" algn="ctr">
                  <a:solidFill>
                    <a:srgbClr val="FAAE25"/>
                  </a:solidFill>
                  <a:prstDash val="solid"/>
                </a:ln>
                <a:effectLst/>
              </p:spPr>
            </p:cxnSp>
            <p:sp>
              <p:nvSpPr>
                <p:cNvPr id="100" name="Oval 99">
                  <a:extLst>
                    <a:ext uri="{FF2B5EF4-FFF2-40B4-BE49-F238E27FC236}">
                      <a16:creationId xmlns:a16="http://schemas.microsoft.com/office/drawing/2014/main" id="{85112FE6-3E22-C540-9232-43C0CD25354A}"/>
                    </a:ext>
                  </a:extLst>
                </p:cNvPr>
                <p:cNvSpPr/>
                <p:nvPr/>
              </p:nvSpPr>
              <p:spPr>
                <a:xfrm>
                  <a:off x="5016234" y="3016304"/>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95" name="TextBox 94">
                <a:extLst>
                  <a:ext uri="{FF2B5EF4-FFF2-40B4-BE49-F238E27FC236}">
                    <a16:creationId xmlns:a16="http://schemas.microsoft.com/office/drawing/2014/main" id="{83AFE16D-1C65-774E-A5E6-D09A9A9CF847}"/>
                  </a:ext>
                </a:extLst>
              </p:cNvPr>
              <p:cNvSpPr txBox="1"/>
              <p:nvPr/>
            </p:nvSpPr>
            <p:spPr>
              <a:xfrm>
                <a:off x="4127089" y="2177571"/>
                <a:ext cx="1956049" cy="704929"/>
              </a:xfrm>
              <a:prstGeom prst="rect">
                <a:avLst/>
              </a:prstGeom>
              <a:noFill/>
            </p:spPr>
            <p:txBody>
              <a:bodyPr wrap="square" rtlCol="0">
                <a:spAutoFit/>
              </a:bodyPr>
              <a:lstStyle/>
              <a:p>
                <a:pPr algn="ctr" defTabSz="309810">
                  <a:defRPr/>
                </a:pPr>
                <a:r>
                  <a:rPr lang="en-US" sz="2400" b="1" u="sng" dirty="0">
                    <a:latin typeface="Calibri Light" panose="020F0302020204030204"/>
                  </a:rPr>
                  <a:t>March 15</a:t>
                </a:r>
                <a:r>
                  <a:rPr lang="en-US" sz="2400" b="1" u="sng" baseline="30000" dirty="0">
                    <a:latin typeface="Calibri Light" panose="020F0302020204030204"/>
                  </a:rPr>
                  <a:t>th</a:t>
                </a:r>
                <a:r>
                  <a:rPr lang="en-US" sz="2400" b="1" u="sng" dirty="0">
                    <a:latin typeface="Calibri Light" panose="020F0302020204030204"/>
                  </a:rPr>
                  <a:t> </a:t>
                </a:r>
              </a:p>
              <a:p>
                <a:pPr algn="ctr" defTabSz="309810">
                  <a:defRPr/>
                </a:pPr>
                <a:r>
                  <a:rPr lang="en-US" sz="2400" u="sng" dirty="0">
                    <a:latin typeface="Calibri Light" panose="020F0302020204030204"/>
                  </a:rPr>
                  <a:t>Halted all elective procedures</a:t>
                </a:r>
              </a:p>
            </p:txBody>
          </p:sp>
        </p:grpSp>
        <p:grpSp>
          <p:nvGrpSpPr>
            <p:cNvPr id="78" name="Group 77">
              <a:extLst>
                <a:ext uri="{FF2B5EF4-FFF2-40B4-BE49-F238E27FC236}">
                  <a16:creationId xmlns:a16="http://schemas.microsoft.com/office/drawing/2014/main" id="{53B05796-434D-D941-97F5-0A329F4DF3D6}"/>
                </a:ext>
              </a:extLst>
            </p:cNvPr>
            <p:cNvGrpSpPr/>
            <p:nvPr/>
          </p:nvGrpSpPr>
          <p:grpSpPr>
            <a:xfrm>
              <a:off x="6400800" y="3362742"/>
              <a:ext cx="1856314" cy="2134569"/>
              <a:chOff x="2871132" y="3554932"/>
              <a:chExt cx="1856314" cy="2134569"/>
            </a:xfrm>
          </p:grpSpPr>
          <p:grpSp>
            <p:nvGrpSpPr>
              <p:cNvPr id="87" name="Group 86">
                <a:extLst>
                  <a:ext uri="{FF2B5EF4-FFF2-40B4-BE49-F238E27FC236}">
                    <a16:creationId xmlns:a16="http://schemas.microsoft.com/office/drawing/2014/main" id="{A0D52F99-B119-4C45-A7C2-6810481490B1}"/>
                  </a:ext>
                </a:extLst>
              </p:cNvPr>
              <p:cNvGrpSpPr/>
              <p:nvPr/>
            </p:nvGrpSpPr>
            <p:grpSpPr>
              <a:xfrm>
                <a:off x="3504415" y="3554932"/>
                <a:ext cx="562457" cy="1101712"/>
                <a:chOff x="3504415" y="3554932"/>
                <a:chExt cx="562457" cy="1101712"/>
              </a:xfrm>
            </p:grpSpPr>
            <p:sp>
              <p:nvSpPr>
                <p:cNvPr id="89" name="Oval 88">
                  <a:extLst>
                    <a:ext uri="{FF2B5EF4-FFF2-40B4-BE49-F238E27FC236}">
                      <a16:creationId xmlns:a16="http://schemas.microsoft.com/office/drawing/2014/main" id="{DF8BA686-6FC5-BA47-8F72-3C21D40C1571}"/>
                    </a:ext>
                  </a:extLst>
                </p:cNvPr>
                <p:cNvSpPr/>
                <p:nvPr/>
              </p:nvSpPr>
              <p:spPr>
                <a:xfrm>
                  <a:off x="3717170" y="3771240"/>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90" name="Donut 89">
                  <a:extLst>
                    <a:ext uri="{FF2B5EF4-FFF2-40B4-BE49-F238E27FC236}">
                      <a16:creationId xmlns:a16="http://schemas.microsoft.com/office/drawing/2014/main" id="{81BD87F5-11D5-DC4C-BACF-131236A6F454}"/>
                    </a:ext>
                  </a:extLst>
                </p:cNvPr>
                <p:cNvSpPr/>
                <p:nvPr/>
              </p:nvSpPr>
              <p:spPr>
                <a:xfrm>
                  <a:off x="3589977" y="3647221"/>
                  <a:ext cx="392050" cy="404097"/>
                </a:xfrm>
                <a:prstGeom prst="donut">
                  <a:avLst>
                    <a:gd name="adj" fmla="val 10939"/>
                  </a:avLst>
                </a:prstGeom>
                <a:solidFill>
                  <a:srgbClr val="F4851A"/>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91" name="Donut 94">
                  <a:extLst>
                    <a:ext uri="{FF2B5EF4-FFF2-40B4-BE49-F238E27FC236}">
                      <a16:creationId xmlns:a16="http://schemas.microsoft.com/office/drawing/2014/main" id="{CBD53F79-C863-C14E-8C7D-793F983CA628}"/>
                    </a:ext>
                  </a:extLst>
                </p:cNvPr>
                <p:cNvSpPr/>
                <p:nvPr/>
              </p:nvSpPr>
              <p:spPr>
                <a:xfrm>
                  <a:off x="3504415" y="355493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92" name="Straight Connector 91">
                  <a:extLst>
                    <a:ext uri="{FF2B5EF4-FFF2-40B4-BE49-F238E27FC236}">
                      <a16:creationId xmlns:a16="http://schemas.microsoft.com/office/drawing/2014/main" id="{6B282E85-3C77-A048-B144-E6EC2E892F94}"/>
                    </a:ext>
                  </a:extLst>
                </p:cNvPr>
                <p:cNvCxnSpPr>
                  <a:endCxn id="93" idx="0"/>
                </p:cNvCxnSpPr>
                <p:nvPr/>
              </p:nvCxnSpPr>
              <p:spPr>
                <a:xfrm>
                  <a:off x="3784272" y="4135597"/>
                  <a:ext cx="0" cy="361854"/>
                </a:xfrm>
                <a:prstGeom prst="line">
                  <a:avLst/>
                </a:prstGeom>
                <a:noFill/>
                <a:ln w="25400" cap="flat" cmpd="sng" algn="ctr">
                  <a:solidFill>
                    <a:srgbClr val="F4851A"/>
                  </a:solidFill>
                  <a:prstDash val="solid"/>
                </a:ln>
                <a:effectLst/>
              </p:spPr>
            </p:cxnSp>
            <p:sp>
              <p:nvSpPr>
                <p:cNvPr id="93" name="Oval 92">
                  <a:extLst>
                    <a:ext uri="{FF2B5EF4-FFF2-40B4-BE49-F238E27FC236}">
                      <a16:creationId xmlns:a16="http://schemas.microsoft.com/office/drawing/2014/main" id="{FF6B5D77-3FA0-7742-8572-F6F8D4CF7F17}"/>
                    </a:ext>
                  </a:extLst>
                </p:cNvPr>
                <p:cNvSpPr/>
                <p:nvPr/>
              </p:nvSpPr>
              <p:spPr>
                <a:xfrm>
                  <a:off x="3712203" y="4497452"/>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88" name="TextBox 87">
                <a:extLst>
                  <a:ext uri="{FF2B5EF4-FFF2-40B4-BE49-F238E27FC236}">
                    <a16:creationId xmlns:a16="http://schemas.microsoft.com/office/drawing/2014/main" id="{A4138536-3CC5-FB47-8EA6-2D5299F17A56}"/>
                  </a:ext>
                </a:extLst>
              </p:cNvPr>
              <p:cNvSpPr txBox="1"/>
              <p:nvPr/>
            </p:nvSpPr>
            <p:spPr>
              <a:xfrm>
                <a:off x="2871132" y="4767671"/>
                <a:ext cx="1856314" cy="921830"/>
              </a:xfrm>
              <a:prstGeom prst="rect">
                <a:avLst/>
              </a:prstGeom>
              <a:noFill/>
            </p:spPr>
            <p:txBody>
              <a:bodyPr wrap="square" rtlCol="0">
                <a:spAutoFit/>
              </a:bodyPr>
              <a:lstStyle/>
              <a:p>
                <a:pPr algn="ctr" defTabSz="309810">
                  <a:defRPr/>
                </a:pPr>
                <a:r>
                  <a:rPr lang="en-US" sz="2400" b="1" u="sng" dirty="0">
                    <a:latin typeface="Calibri Light" panose="020F0302020204030204"/>
                  </a:rPr>
                  <a:t>March 19</a:t>
                </a:r>
                <a:r>
                  <a:rPr lang="en-US" sz="2400" b="1" u="sng" baseline="30000" dirty="0">
                    <a:latin typeface="Calibri Light" panose="020F0302020204030204"/>
                  </a:rPr>
                  <a:t>th</a:t>
                </a:r>
                <a:r>
                  <a:rPr lang="en-US" sz="2400" b="1" u="sng" dirty="0">
                    <a:latin typeface="Calibri Light" panose="020F0302020204030204"/>
                  </a:rPr>
                  <a:t>-23</a:t>
                </a:r>
                <a:r>
                  <a:rPr lang="en-US" sz="2400" b="1" u="sng" baseline="30000" dirty="0">
                    <a:latin typeface="Calibri Light" panose="020F0302020204030204"/>
                  </a:rPr>
                  <a:t>rd</a:t>
                </a:r>
                <a:br>
                  <a:rPr lang="en-US" sz="2400" dirty="0">
                    <a:latin typeface="Calibri Light" panose="020F0302020204030204"/>
                  </a:rPr>
                </a:br>
                <a:r>
                  <a:rPr lang="en-US" sz="2400" dirty="0">
                    <a:latin typeface="Calibri Light" panose="020F0302020204030204"/>
                  </a:rPr>
                  <a:t>No Visitor Policies go into effect all across Piedmont System</a:t>
                </a:r>
              </a:p>
            </p:txBody>
          </p:sp>
        </p:grpSp>
        <p:grpSp>
          <p:nvGrpSpPr>
            <p:cNvPr id="79" name="Group 78">
              <a:extLst>
                <a:ext uri="{FF2B5EF4-FFF2-40B4-BE49-F238E27FC236}">
                  <a16:creationId xmlns:a16="http://schemas.microsoft.com/office/drawing/2014/main" id="{FAA437EC-E1BC-B64B-BFC0-DCDE85C1C95D}"/>
                </a:ext>
              </a:extLst>
            </p:cNvPr>
            <p:cNvGrpSpPr/>
            <p:nvPr/>
          </p:nvGrpSpPr>
          <p:grpSpPr>
            <a:xfrm>
              <a:off x="7282309" y="1985422"/>
              <a:ext cx="1956049" cy="1951895"/>
              <a:chOff x="3997530" y="2181793"/>
              <a:chExt cx="1956049" cy="1951895"/>
            </a:xfrm>
          </p:grpSpPr>
          <p:grpSp>
            <p:nvGrpSpPr>
              <p:cNvPr id="80" name="Group 79">
                <a:extLst>
                  <a:ext uri="{FF2B5EF4-FFF2-40B4-BE49-F238E27FC236}">
                    <a16:creationId xmlns:a16="http://schemas.microsoft.com/office/drawing/2014/main" id="{ACC2882A-87DE-9F4A-9C50-2F7728694CFB}"/>
                  </a:ext>
                </a:extLst>
              </p:cNvPr>
              <p:cNvGrpSpPr/>
              <p:nvPr/>
            </p:nvGrpSpPr>
            <p:grpSpPr>
              <a:xfrm>
                <a:off x="4803418" y="3016304"/>
                <a:ext cx="562457" cy="1117384"/>
                <a:chOff x="4803418" y="3016304"/>
                <a:chExt cx="562457" cy="1117384"/>
              </a:xfrm>
            </p:grpSpPr>
            <p:sp>
              <p:nvSpPr>
                <p:cNvPr id="82" name="Oval 81">
                  <a:extLst>
                    <a:ext uri="{FF2B5EF4-FFF2-40B4-BE49-F238E27FC236}">
                      <a16:creationId xmlns:a16="http://schemas.microsoft.com/office/drawing/2014/main" id="{9AE9F218-1333-B84A-92B6-F01F0D7E00FF}"/>
                    </a:ext>
                  </a:extLst>
                </p:cNvPr>
                <p:cNvSpPr/>
                <p:nvPr/>
              </p:nvSpPr>
              <p:spPr>
                <a:xfrm>
                  <a:off x="5016234" y="3771240"/>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83" name="Donut 91">
                  <a:extLst>
                    <a:ext uri="{FF2B5EF4-FFF2-40B4-BE49-F238E27FC236}">
                      <a16:creationId xmlns:a16="http://schemas.microsoft.com/office/drawing/2014/main" id="{DE458DF2-4F88-B64D-8C84-38EACAC909B9}"/>
                    </a:ext>
                  </a:extLst>
                </p:cNvPr>
                <p:cNvSpPr/>
                <p:nvPr/>
              </p:nvSpPr>
              <p:spPr>
                <a:xfrm>
                  <a:off x="4889041" y="3637873"/>
                  <a:ext cx="392050" cy="404097"/>
                </a:xfrm>
                <a:prstGeom prst="donut">
                  <a:avLst>
                    <a:gd name="adj" fmla="val 10939"/>
                  </a:avLst>
                </a:prstGeom>
                <a:solidFill>
                  <a:srgbClr val="FAAE25"/>
                </a:solidFill>
                <a:ln w="9525" cap="flat" cmpd="sng" algn="ctr">
                  <a:noFill/>
                  <a:prstDash val="solid"/>
                </a:ln>
                <a:effectLst/>
              </p:spPr>
              <p:txBody>
                <a:bodyPr rtlCol="0" anchor="ctr"/>
                <a:lstStyle/>
                <a:p>
                  <a:pPr algn="ctr" defTabSz="309810">
                    <a:defRPr/>
                  </a:pPr>
                  <a:endParaRPr lang="en-US" sz="1800" kern="0" dirty="0">
                    <a:latin typeface="Arial"/>
                  </a:endParaRPr>
                </a:p>
              </p:txBody>
            </p:sp>
            <p:sp>
              <p:nvSpPr>
                <p:cNvPr id="84" name="Donut 95">
                  <a:extLst>
                    <a:ext uri="{FF2B5EF4-FFF2-40B4-BE49-F238E27FC236}">
                      <a16:creationId xmlns:a16="http://schemas.microsoft.com/office/drawing/2014/main" id="{79AC0BFB-6469-434A-9406-E10BE0C5507B}"/>
                    </a:ext>
                  </a:extLst>
                </p:cNvPr>
                <p:cNvSpPr/>
                <p:nvPr/>
              </p:nvSpPr>
              <p:spPr>
                <a:xfrm>
                  <a:off x="4803418" y="354615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800" kern="0" dirty="0">
                    <a:latin typeface="Arial"/>
                  </a:endParaRPr>
                </a:p>
              </p:txBody>
            </p:sp>
            <p:cxnSp>
              <p:nvCxnSpPr>
                <p:cNvPr id="85" name="Straight Connector 84">
                  <a:extLst>
                    <a:ext uri="{FF2B5EF4-FFF2-40B4-BE49-F238E27FC236}">
                      <a16:creationId xmlns:a16="http://schemas.microsoft.com/office/drawing/2014/main" id="{8A8756FF-8FB9-F242-A42B-920A9D5FF49A}"/>
                    </a:ext>
                  </a:extLst>
                </p:cNvPr>
                <p:cNvCxnSpPr>
                  <a:stCxn id="86" idx="4"/>
                </p:cNvCxnSpPr>
                <p:nvPr/>
              </p:nvCxnSpPr>
              <p:spPr>
                <a:xfrm flipH="1">
                  <a:off x="5085065" y="3175493"/>
                  <a:ext cx="3239" cy="370659"/>
                </a:xfrm>
                <a:prstGeom prst="line">
                  <a:avLst/>
                </a:prstGeom>
                <a:noFill/>
                <a:ln w="25400" cap="flat" cmpd="sng" algn="ctr">
                  <a:solidFill>
                    <a:srgbClr val="FAAE25"/>
                  </a:solidFill>
                  <a:prstDash val="solid"/>
                </a:ln>
                <a:effectLst/>
              </p:spPr>
            </p:cxnSp>
            <p:sp>
              <p:nvSpPr>
                <p:cNvPr id="86" name="Oval 85">
                  <a:extLst>
                    <a:ext uri="{FF2B5EF4-FFF2-40B4-BE49-F238E27FC236}">
                      <a16:creationId xmlns:a16="http://schemas.microsoft.com/office/drawing/2014/main" id="{63F24CC3-239D-B342-AE97-856721533367}"/>
                    </a:ext>
                  </a:extLst>
                </p:cNvPr>
                <p:cNvSpPr/>
                <p:nvPr/>
              </p:nvSpPr>
              <p:spPr>
                <a:xfrm>
                  <a:off x="5016234" y="3016304"/>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800" kern="0" dirty="0">
                    <a:ln>
                      <a:solidFill>
                        <a:srgbClr val="AE221E"/>
                      </a:solidFill>
                    </a:ln>
                    <a:latin typeface="Arial"/>
                  </a:endParaRPr>
                </a:p>
              </p:txBody>
            </p:sp>
          </p:grpSp>
          <p:sp>
            <p:nvSpPr>
              <p:cNvPr id="81" name="TextBox 80">
                <a:extLst>
                  <a:ext uri="{FF2B5EF4-FFF2-40B4-BE49-F238E27FC236}">
                    <a16:creationId xmlns:a16="http://schemas.microsoft.com/office/drawing/2014/main" id="{F9E8CA8C-E525-8C42-A57D-A7720693F4AE}"/>
                  </a:ext>
                </a:extLst>
              </p:cNvPr>
              <p:cNvSpPr txBox="1"/>
              <p:nvPr/>
            </p:nvSpPr>
            <p:spPr>
              <a:xfrm>
                <a:off x="3997530" y="2181793"/>
                <a:ext cx="1956049" cy="704929"/>
              </a:xfrm>
              <a:prstGeom prst="rect">
                <a:avLst/>
              </a:prstGeom>
              <a:noFill/>
            </p:spPr>
            <p:txBody>
              <a:bodyPr wrap="square" rtlCol="0">
                <a:spAutoFit/>
              </a:bodyPr>
              <a:lstStyle/>
              <a:p>
                <a:pPr algn="ctr" defTabSz="309810">
                  <a:defRPr/>
                </a:pPr>
                <a:r>
                  <a:rPr lang="en-US" sz="2400" b="1" u="sng" dirty="0">
                    <a:latin typeface="Calibri Light" panose="020F0302020204030204"/>
                  </a:rPr>
                  <a:t>March 23</a:t>
                </a:r>
                <a:r>
                  <a:rPr lang="en-US" sz="2400" b="1" u="sng" baseline="30000" dirty="0">
                    <a:latin typeface="Calibri Light" panose="020F0302020204030204"/>
                  </a:rPr>
                  <a:t>rd</a:t>
                </a:r>
                <a:r>
                  <a:rPr lang="en-US" sz="2400" b="1" u="sng" dirty="0">
                    <a:latin typeface="Calibri Light" panose="020F0302020204030204"/>
                  </a:rPr>
                  <a:t> </a:t>
                </a:r>
              </a:p>
              <a:p>
                <a:pPr algn="ctr" defTabSz="309810">
                  <a:defRPr/>
                </a:pPr>
                <a:r>
                  <a:rPr lang="en-US" sz="2400" dirty="0">
                    <a:latin typeface="Calibri Light" panose="020F0302020204030204"/>
                  </a:rPr>
                  <a:t>First day of in-house COVID-19 testing</a:t>
                </a:r>
              </a:p>
            </p:txBody>
          </p:sp>
        </p:grpSp>
      </p:grpSp>
    </p:spTree>
    <p:extLst>
      <p:ext uri="{BB962C8B-B14F-4D97-AF65-F5344CB8AC3E}">
        <p14:creationId xmlns:p14="http://schemas.microsoft.com/office/powerpoint/2010/main" val="1592287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E932E-B9D6-4043-8A0F-14B6969BCA4E}"/>
              </a:ext>
            </a:extLst>
          </p:cNvPr>
          <p:cNvSpPr>
            <a:spLocks noGrp="1"/>
          </p:cNvSpPr>
          <p:nvPr>
            <p:ph type="title"/>
          </p:nvPr>
        </p:nvSpPr>
        <p:spPr/>
        <p:txBody>
          <a:bodyPr/>
          <a:lstStyle/>
          <a:p>
            <a:r>
              <a:rPr lang="en-US" b="1" dirty="0"/>
              <a:t>CMS Emergency Preparedness Rule 2017 – All Hazards Risk Assessment to Include:</a:t>
            </a:r>
          </a:p>
        </p:txBody>
      </p:sp>
      <p:graphicFrame>
        <p:nvGraphicFramePr>
          <p:cNvPr id="3" name="Diagram 2">
            <a:extLst>
              <a:ext uri="{FF2B5EF4-FFF2-40B4-BE49-F238E27FC236}">
                <a16:creationId xmlns:a16="http://schemas.microsoft.com/office/drawing/2014/main" id="{76259207-71D3-40DF-8FE0-338785F58E88}"/>
              </a:ext>
            </a:extLst>
          </p:cNvPr>
          <p:cNvGraphicFramePr/>
          <p:nvPr>
            <p:extLst>
              <p:ext uri="{D42A27DB-BD31-4B8C-83A1-F6EECF244321}">
                <p14:modId xmlns:p14="http://schemas.microsoft.com/office/powerpoint/2010/main" val="1411373878"/>
              </p:ext>
            </p:extLst>
          </p:nvPr>
        </p:nvGraphicFramePr>
        <p:xfrm>
          <a:off x="6852717" y="2633264"/>
          <a:ext cx="11121385" cy="6486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1">
            <a:extLst>
              <a:ext uri="{FF2B5EF4-FFF2-40B4-BE49-F238E27FC236}">
                <a16:creationId xmlns:a16="http://schemas.microsoft.com/office/drawing/2014/main" id="{27DBCC5A-D1B7-44FE-8018-AAFB6DB56545}"/>
              </a:ext>
            </a:extLst>
          </p:cNvPr>
          <p:cNvSpPr txBox="1">
            <a:spLocks/>
          </p:cNvSpPr>
          <p:nvPr/>
        </p:nvSpPr>
        <p:spPr>
          <a:xfrm>
            <a:off x="172528" y="2687855"/>
            <a:ext cx="6105441" cy="1824016"/>
          </a:xfrm>
          <a:prstGeom prst="rect">
            <a:avLst/>
          </a:prstGeom>
          <a:solidFill>
            <a:sysClr val="window" lastClr="FFFFFF"/>
          </a:solidFill>
          <a:ln w="3175" cap="flat" cmpd="sng" algn="ctr">
            <a:noFill/>
            <a:prstDash val="solid"/>
          </a:ln>
          <a:effectLst/>
        </p:spPr>
        <p:txBody>
          <a:bodyPr/>
          <a:lstStyle>
            <a:lvl1pPr marL="0" indent="0" algn="l" defTabSz="300278" rtl="0" eaLnBrk="0" fontAlgn="base" hangingPunct="0">
              <a:spcBef>
                <a:spcPct val="20000"/>
              </a:spcBef>
              <a:spcAft>
                <a:spcPct val="0"/>
              </a:spcAft>
              <a:buFont typeface="Arial" charset="0"/>
              <a:buNone/>
              <a:defRPr lang="en-US" sz="1576" b="0" kern="1200" dirty="0">
                <a:solidFill>
                  <a:srgbClr val="000000"/>
                </a:solidFill>
                <a:latin typeface="+mj-lt"/>
                <a:ea typeface="ＭＳ Ｐゴシック" charset="0"/>
                <a:cs typeface="Arial"/>
              </a:defRPr>
            </a:lvl1pPr>
            <a:lvl2pPr marL="487952" indent="-187674" algn="l" defTabSz="300278" rtl="0" eaLnBrk="0" fontAlgn="base" hangingPunct="0">
              <a:spcBef>
                <a:spcPct val="20000"/>
              </a:spcBef>
              <a:spcAft>
                <a:spcPct val="0"/>
              </a:spcAft>
              <a:buFont typeface="Arial" charset="0"/>
              <a:buChar char="–"/>
              <a:defRPr sz="1839" kern="1200">
                <a:solidFill>
                  <a:schemeClr val="dk1"/>
                </a:solidFill>
                <a:latin typeface="+mn-lt"/>
                <a:ea typeface="+mn-ea"/>
                <a:cs typeface="+mn-cs"/>
              </a:defRPr>
            </a:lvl2pPr>
            <a:lvl3pPr marL="750697" indent="-150139" algn="l" defTabSz="300278" rtl="0" eaLnBrk="0" fontAlgn="base" hangingPunct="0">
              <a:spcBef>
                <a:spcPct val="20000"/>
              </a:spcBef>
              <a:spcAft>
                <a:spcPct val="0"/>
              </a:spcAft>
              <a:buFont typeface="Arial" charset="0"/>
              <a:buChar char="•"/>
              <a:defRPr sz="1576" kern="1200">
                <a:solidFill>
                  <a:schemeClr val="dk1"/>
                </a:solidFill>
                <a:latin typeface="+mn-lt"/>
                <a:ea typeface="+mn-ea"/>
                <a:cs typeface="+mn-cs"/>
              </a:defRPr>
            </a:lvl3pPr>
            <a:lvl4pPr marL="1050975"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4pPr>
            <a:lvl5pPr marL="1351253"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5pPr>
            <a:lvl6pPr marL="1651530" indent="-150139" algn="l" defTabSz="300278" rtl="0" eaLnBrk="1" latinLnBrk="0" hangingPunct="1">
              <a:spcBef>
                <a:spcPct val="20000"/>
              </a:spcBef>
              <a:buFont typeface="Arial"/>
              <a:buChar char="•"/>
              <a:defRPr sz="1314" kern="1200">
                <a:solidFill>
                  <a:schemeClr val="dk1"/>
                </a:solidFill>
                <a:latin typeface="+mn-lt"/>
                <a:ea typeface="+mn-ea"/>
                <a:cs typeface="+mn-cs"/>
              </a:defRPr>
            </a:lvl6pPr>
            <a:lvl7pPr marL="1951809" indent="-150139" algn="l" defTabSz="300278" rtl="0" eaLnBrk="1" latinLnBrk="0" hangingPunct="1">
              <a:spcBef>
                <a:spcPct val="20000"/>
              </a:spcBef>
              <a:buFont typeface="Arial"/>
              <a:buChar char="•"/>
              <a:defRPr sz="1314" kern="1200">
                <a:solidFill>
                  <a:schemeClr val="dk1"/>
                </a:solidFill>
                <a:latin typeface="+mn-lt"/>
                <a:ea typeface="+mn-ea"/>
                <a:cs typeface="+mn-cs"/>
              </a:defRPr>
            </a:lvl7pPr>
            <a:lvl8pPr marL="2252087" indent="-150139" algn="l" defTabSz="300278" rtl="0" eaLnBrk="1" latinLnBrk="0" hangingPunct="1">
              <a:spcBef>
                <a:spcPct val="20000"/>
              </a:spcBef>
              <a:buFont typeface="Arial"/>
              <a:buChar char="•"/>
              <a:defRPr sz="1314" kern="1200">
                <a:solidFill>
                  <a:schemeClr val="dk1"/>
                </a:solidFill>
                <a:latin typeface="+mn-lt"/>
                <a:ea typeface="+mn-ea"/>
                <a:cs typeface="+mn-cs"/>
              </a:defRPr>
            </a:lvl8pPr>
            <a:lvl9pPr marL="2552366" indent="-150139" algn="l" defTabSz="300278" rtl="0" eaLnBrk="1" latinLnBrk="0" hangingPunct="1">
              <a:spcBef>
                <a:spcPct val="20000"/>
              </a:spcBef>
              <a:buFont typeface="Arial"/>
              <a:buChar char="•"/>
              <a:defRPr sz="1314" kern="1200">
                <a:solidFill>
                  <a:schemeClr val="dk1"/>
                </a:solidFill>
                <a:latin typeface="+mn-lt"/>
                <a:ea typeface="+mn-ea"/>
                <a:cs typeface="+mn-cs"/>
              </a:defRPr>
            </a:lvl9pPr>
          </a:lstStyle>
          <a:p>
            <a:pPr algn="ctr" defTabSz="1217889">
              <a:spcBef>
                <a:spcPts val="600"/>
              </a:spcBef>
              <a:spcAft>
                <a:spcPts val="1200"/>
              </a:spcAft>
              <a:defRPr/>
            </a:pPr>
            <a:r>
              <a:rPr lang="en-US" sz="2000" b="1" kern="0" dirty="0">
                <a:solidFill>
                  <a:prstClr val="black"/>
                </a:solidFill>
                <a:latin typeface="Arial"/>
              </a:rPr>
              <a:t>The CMS Emergency Preparedness Rule 2017</a:t>
            </a:r>
          </a:p>
          <a:p>
            <a:pPr marL="457200" indent="-457200" defTabSz="1217889">
              <a:spcBef>
                <a:spcPts val="600"/>
              </a:spcBef>
              <a:spcAft>
                <a:spcPts val="1200"/>
              </a:spcAft>
              <a:buFont typeface="Arial" panose="020B0604020202020204" pitchFamily="34" charset="0"/>
              <a:buChar char="•"/>
              <a:defRPr/>
            </a:pPr>
            <a:r>
              <a:rPr lang="en-US" sz="2000" kern="0" dirty="0">
                <a:solidFill>
                  <a:prstClr val="black"/>
                </a:solidFill>
                <a:latin typeface="Arial"/>
              </a:rPr>
              <a:t>Identified 17 Provider Types (Hospital, Long Term care facility, hospice, etc.)</a:t>
            </a:r>
          </a:p>
          <a:p>
            <a:pPr marL="457200" indent="-457200" defTabSz="1217889">
              <a:spcBef>
                <a:spcPts val="600"/>
              </a:spcBef>
              <a:spcAft>
                <a:spcPts val="1200"/>
              </a:spcAft>
              <a:buFont typeface="Arial" panose="020B0604020202020204" pitchFamily="34" charset="0"/>
              <a:buChar char="•"/>
              <a:defRPr/>
            </a:pPr>
            <a:r>
              <a:rPr lang="en-US" sz="2000" kern="0" dirty="0">
                <a:solidFill>
                  <a:prstClr val="black"/>
                </a:solidFill>
                <a:latin typeface="Arial"/>
              </a:rPr>
              <a:t>Recommended Emergency Plans specific to facility types.</a:t>
            </a:r>
          </a:p>
          <a:p>
            <a:pPr marL="457200" indent="-457200" defTabSz="1217889">
              <a:spcBef>
                <a:spcPts val="600"/>
              </a:spcBef>
              <a:spcAft>
                <a:spcPts val="1200"/>
              </a:spcAft>
              <a:buFont typeface="Arial" panose="020B0604020202020204" pitchFamily="34" charset="0"/>
              <a:buChar char="•"/>
              <a:defRPr/>
            </a:pPr>
            <a:r>
              <a:rPr lang="en-US" sz="2000" kern="0" dirty="0">
                <a:solidFill>
                  <a:prstClr val="black"/>
                </a:solidFill>
                <a:latin typeface="Arial"/>
              </a:rPr>
              <a:t>Mandated individual P and P for each provider type and each hazard</a:t>
            </a:r>
          </a:p>
          <a:p>
            <a:pPr marL="742950" indent="-742950" algn="ctr" defTabSz="1217889">
              <a:spcBef>
                <a:spcPts val="600"/>
              </a:spcBef>
              <a:spcAft>
                <a:spcPts val="1200"/>
              </a:spcAft>
              <a:buFont typeface="+mj-lt"/>
              <a:buAutoNum type="arabicPeriod"/>
              <a:defRPr/>
            </a:pPr>
            <a:endParaRPr lang="en-US" sz="4000" kern="0" dirty="0">
              <a:solidFill>
                <a:prstClr val="black"/>
              </a:solidFill>
              <a:latin typeface="Arial"/>
            </a:endParaRPr>
          </a:p>
        </p:txBody>
      </p:sp>
      <p:sp>
        <p:nvSpPr>
          <p:cNvPr id="5" name="Text Placeholder 1">
            <a:extLst>
              <a:ext uri="{FF2B5EF4-FFF2-40B4-BE49-F238E27FC236}">
                <a16:creationId xmlns:a16="http://schemas.microsoft.com/office/drawing/2014/main" id="{899873FC-3EA7-47BA-9BCF-C780838D2718}"/>
              </a:ext>
            </a:extLst>
          </p:cNvPr>
          <p:cNvSpPr txBox="1">
            <a:spLocks/>
          </p:cNvSpPr>
          <p:nvPr/>
        </p:nvSpPr>
        <p:spPr>
          <a:xfrm>
            <a:off x="0" y="6388673"/>
            <a:ext cx="6105441" cy="1824016"/>
          </a:xfrm>
          <a:prstGeom prst="rect">
            <a:avLst/>
          </a:prstGeom>
          <a:solidFill>
            <a:sysClr val="window" lastClr="FFFFFF"/>
          </a:solidFill>
          <a:ln w="3175" cap="flat" cmpd="sng" algn="ctr">
            <a:noFill/>
            <a:prstDash val="solid"/>
          </a:ln>
          <a:effectLst/>
        </p:spPr>
        <p:txBody>
          <a:bodyPr/>
          <a:lstStyle>
            <a:lvl1pPr marL="0" indent="0" algn="l" defTabSz="300278" rtl="0" eaLnBrk="0" fontAlgn="base" hangingPunct="0">
              <a:spcBef>
                <a:spcPct val="20000"/>
              </a:spcBef>
              <a:spcAft>
                <a:spcPct val="0"/>
              </a:spcAft>
              <a:buFont typeface="Arial" charset="0"/>
              <a:buNone/>
              <a:defRPr lang="en-US" sz="1576" b="0" kern="1200" dirty="0">
                <a:solidFill>
                  <a:srgbClr val="000000"/>
                </a:solidFill>
                <a:latin typeface="+mj-lt"/>
                <a:ea typeface="ＭＳ Ｐゴシック" charset="0"/>
                <a:cs typeface="Arial"/>
              </a:defRPr>
            </a:lvl1pPr>
            <a:lvl2pPr marL="487952" indent="-187674" algn="l" defTabSz="300278" rtl="0" eaLnBrk="0" fontAlgn="base" hangingPunct="0">
              <a:spcBef>
                <a:spcPct val="20000"/>
              </a:spcBef>
              <a:spcAft>
                <a:spcPct val="0"/>
              </a:spcAft>
              <a:buFont typeface="Arial" charset="0"/>
              <a:buChar char="–"/>
              <a:defRPr sz="1839" kern="1200">
                <a:solidFill>
                  <a:schemeClr val="dk1"/>
                </a:solidFill>
                <a:latin typeface="+mn-lt"/>
                <a:ea typeface="+mn-ea"/>
                <a:cs typeface="+mn-cs"/>
              </a:defRPr>
            </a:lvl2pPr>
            <a:lvl3pPr marL="750697" indent="-150139" algn="l" defTabSz="300278" rtl="0" eaLnBrk="0" fontAlgn="base" hangingPunct="0">
              <a:spcBef>
                <a:spcPct val="20000"/>
              </a:spcBef>
              <a:spcAft>
                <a:spcPct val="0"/>
              </a:spcAft>
              <a:buFont typeface="Arial" charset="0"/>
              <a:buChar char="•"/>
              <a:defRPr sz="1576" kern="1200">
                <a:solidFill>
                  <a:schemeClr val="dk1"/>
                </a:solidFill>
                <a:latin typeface="+mn-lt"/>
                <a:ea typeface="+mn-ea"/>
                <a:cs typeface="+mn-cs"/>
              </a:defRPr>
            </a:lvl3pPr>
            <a:lvl4pPr marL="1050975"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4pPr>
            <a:lvl5pPr marL="1351253"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5pPr>
            <a:lvl6pPr marL="1651530" indent="-150139" algn="l" defTabSz="300278" rtl="0" eaLnBrk="1" latinLnBrk="0" hangingPunct="1">
              <a:spcBef>
                <a:spcPct val="20000"/>
              </a:spcBef>
              <a:buFont typeface="Arial"/>
              <a:buChar char="•"/>
              <a:defRPr sz="1314" kern="1200">
                <a:solidFill>
                  <a:schemeClr val="dk1"/>
                </a:solidFill>
                <a:latin typeface="+mn-lt"/>
                <a:ea typeface="+mn-ea"/>
                <a:cs typeface="+mn-cs"/>
              </a:defRPr>
            </a:lvl6pPr>
            <a:lvl7pPr marL="1951809" indent="-150139" algn="l" defTabSz="300278" rtl="0" eaLnBrk="1" latinLnBrk="0" hangingPunct="1">
              <a:spcBef>
                <a:spcPct val="20000"/>
              </a:spcBef>
              <a:buFont typeface="Arial"/>
              <a:buChar char="•"/>
              <a:defRPr sz="1314" kern="1200">
                <a:solidFill>
                  <a:schemeClr val="dk1"/>
                </a:solidFill>
                <a:latin typeface="+mn-lt"/>
                <a:ea typeface="+mn-ea"/>
                <a:cs typeface="+mn-cs"/>
              </a:defRPr>
            </a:lvl7pPr>
            <a:lvl8pPr marL="2252087" indent="-150139" algn="l" defTabSz="300278" rtl="0" eaLnBrk="1" latinLnBrk="0" hangingPunct="1">
              <a:spcBef>
                <a:spcPct val="20000"/>
              </a:spcBef>
              <a:buFont typeface="Arial"/>
              <a:buChar char="•"/>
              <a:defRPr sz="1314" kern="1200">
                <a:solidFill>
                  <a:schemeClr val="dk1"/>
                </a:solidFill>
                <a:latin typeface="+mn-lt"/>
                <a:ea typeface="+mn-ea"/>
                <a:cs typeface="+mn-cs"/>
              </a:defRPr>
            </a:lvl8pPr>
            <a:lvl9pPr marL="2552366" indent="-150139" algn="l" defTabSz="300278" rtl="0" eaLnBrk="1" latinLnBrk="0" hangingPunct="1">
              <a:spcBef>
                <a:spcPct val="20000"/>
              </a:spcBef>
              <a:buFont typeface="Arial"/>
              <a:buChar char="•"/>
              <a:defRPr sz="1314" kern="1200">
                <a:solidFill>
                  <a:schemeClr val="dk1"/>
                </a:solidFill>
                <a:latin typeface="+mn-lt"/>
                <a:ea typeface="+mn-ea"/>
                <a:cs typeface="+mn-cs"/>
              </a:defRPr>
            </a:lvl9pPr>
          </a:lstStyle>
          <a:p>
            <a:pPr algn="ctr" defTabSz="1217889">
              <a:spcBef>
                <a:spcPts val="600"/>
              </a:spcBef>
              <a:spcAft>
                <a:spcPts val="1200"/>
              </a:spcAft>
              <a:defRPr/>
            </a:pPr>
            <a:r>
              <a:rPr lang="en-US" sz="2000" b="1" kern="0" dirty="0">
                <a:solidFill>
                  <a:prstClr val="black"/>
                </a:solidFill>
                <a:latin typeface="Arial"/>
              </a:rPr>
              <a:t>In Reality:</a:t>
            </a:r>
          </a:p>
          <a:p>
            <a:pPr marL="457200" indent="-457200" defTabSz="1217889">
              <a:spcBef>
                <a:spcPts val="600"/>
              </a:spcBef>
              <a:spcAft>
                <a:spcPts val="1200"/>
              </a:spcAft>
              <a:buFont typeface="Arial" panose="020B0604020202020204" pitchFamily="34" charset="0"/>
              <a:buChar char="•"/>
              <a:defRPr/>
            </a:pPr>
            <a:r>
              <a:rPr lang="en-US" sz="2000" kern="0" dirty="0">
                <a:solidFill>
                  <a:prstClr val="black"/>
                </a:solidFill>
                <a:latin typeface="Arial"/>
              </a:rPr>
              <a:t>Many systems have not submitted to the CMS rule mandates</a:t>
            </a:r>
          </a:p>
          <a:p>
            <a:pPr marL="457200" indent="-457200" defTabSz="1217889">
              <a:spcBef>
                <a:spcPts val="600"/>
              </a:spcBef>
              <a:spcAft>
                <a:spcPts val="1200"/>
              </a:spcAft>
              <a:buFont typeface="Arial" panose="020B0604020202020204" pitchFamily="34" charset="0"/>
              <a:buChar char="•"/>
              <a:defRPr/>
            </a:pPr>
            <a:r>
              <a:rPr lang="en-US" sz="2000" kern="0" dirty="0">
                <a:solidFill>
                  <a:prstClr val="black"/>
                </a:solidFill>
                <a:latin typeface="Arial"/>
              </a:rPr>
              <a:t>Each Hospital has its own Emergency Preparedness plan</a:t>
            </a:r>
          </a:p>
          <a:p>
            <a:pPr marL="457200" indent="-457200" defTabSz="1217889">
              <a:spcBef>
                <a:spcPts val="600"/>
              </a:spcBef>
              <a:spcAft>
                <a:spcPts val="1200"/>
              </a:spcAft>
              <a:buFont typeface="Arial" panose="020B0604020202020204" pitchFamily="34" charset="0"/>
              <a:buChar char="•"/>
              <a:defRPr/>
            </a:pPr>
            <a:r>
              <a:rPr lang="en-US" sz="2000" kern="0" dirty="0">
                <a:solidFill>
                  <a:prstClr val="black"/>
                </a:solidFill>
                <a:latin typeface="Arial"/>
              </a:rPr>
              <a:t>For the CVSL, much of the specialty execution was and will be in support of the plan of the hospital.</a:t>
            </a:r>
          </a:p>
          <a:p>
            <a:pPr marL="742950" indent="-742950" algn="ctr" defTabSz="1217889">
              <a:spcBef>
                <a:spcPts val="600"/>
              </a:spcBef>
              <a:spcAft>
                <a:spcPts val="1200"/>
              </a:spcAft>
              <a:buFont typeface="+mj-lt"/>
              <a:buAutoNum type="arabicPeriod"/>
              <a:defRPr/>
            </a:pPr>
            <a:endParaRPr lang="en-US" sz="4000" kern="0" dirty="0">
              <a:solidFill>
                <a:prstClr val="black"/>
              </a:solidFill>
              <a:latin typeface="Arial"/>
            </a:endParaRPr>
          </a:p>
        </p:txBody>
      </p:sp>
    </p:spTree>
    <p:extLst>
      <p:ext uri="{BB962C8B-B14F-4D97-AF65-F5344CB8AC3E}">
        <p14:creationId xmlns:p14="http://schemas.microsoft.com/office/powerpoint/2010/main" val="3580775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 Placeholder 1">
            <a:extLst>
              <a:ext uri="{FF2B5EF4-FFF2-40B4-BE49-F238E27FC236}">
                <a16:creationId xmlns:a16="http://schemas.microsoft.com/office/drawing/2014/main" id="{082A887C-5C35-CB42-9B24-3353A86E7F30}"/>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COVID-19 showed us no emergency will be predictable</a:t>
            </a:r>
            <a:endParaRPr lang="en-US" sz="4000" b="1" kern="0" dirty="0">
              <a:solidFill>
                <a:prstClr val="black"/>
              </a:solidFill>
            </a:endParaRPr>
          </a:p>
        </p:txBody>
      </p:sp>
      <p:sp>
        <p:nvSpPr>
          <p:cNvPr id="7" name="Text Placeholder 6">
            <a:extLst>
              <a:ext uri="{FF2B5EF4-FFF2-40B4-BE49-F238E27FC236}">
                <a16:creationId xmlns:a16="http://schemas.microsoft.com/office/drawing/2014/main" id="{EB542FD1-389E-4BDB-B797-690BB1AD7561}"/>
              </a:ext>
            </a:extLst>
          </p:cNvPr>
          <p:cNvSpPr>
            <a:spLocks noGrp="1"/>
          </p:cNvSpPr>
          <p:nvPr>
            <p:ph type="body" sz="quarter" idx="10"/>
          </p:nvPr>
        </p:nvSpPr>
        <p:spPr/>
        <p:txBody>
          <a:bodyPr/>
          <a:lstStyle/>
          <a:p>
            <a:pPr algn="ctr"/>
            <a:r>
              <a:rPr lang="en-US" dirty="0"/>
              <a:t>What we learned:</a:t>
            </a:r>
          </a:p>
        </p:txBody>
      </p:sp>
      <p:sp>
        <p:nvSpPr>
          <p:cNvPr id="8" name="Text Placeholder 7">
            <a:extLst>
              <a:ext uri="{FF2B5EF4-FFF2-40B4-BE49-F238E27FC236}">
                <a16:creationId xmlns:a16="http://schemas.microsoft.com/office/drawing/2014/main" id="{1507AA75-1FDE-4E53-ADA9-FBC872CE077B}"/>
              </a:ext>
            </a:extLst>
          </p:cNvPr>
          <p:cNvSpPr>
            <a:spLocks noGrp="1"/>
          </p:cNvSpPr>
          <p:nvPr>
            <p:ph type="body" sz="quarter" idx="15"/>
          </p:nvPr>
        </p:nvSpPr>
        <p:spPr/>
        <p:txBody>
          <a:bodyPr/>
          <a:lstStyle/>
          <a:p>
            <a:pPr marL="457200" indent="-457200" algn="l">
              <a:buFont typeface="Arial" panose="020B0604020202020204" pitchFamily="34" charset="0"/>
              <a:buChar char="•"/>
            </a:pPr>
            <a:r>
              <a:rPr lang="en-US" dirty="0"/>
              <a:t>Hospital specific plans are great for the single entity</a:t>
            </a:r>
          </a:p>
          <a:p>
            <a:pPr marL="457200" indent="-457200" algn="l">
              <a:buFont typeface="Arial" panose="020B0604020202020204" pitchFamily="34" charset="0"/>
              <a:buChar char="•"/>
            </a:pPr>
            <a:r>
              <a:rPr lang="en-US" dirty="0"/>
              <a:t>Widespread events (like a pandemic) require “</a:t>
            </a:r>
            <a:r>
              <a:rPr lang="en-US" dirty="0" err="1"/>
              <a:t>systemness</a:t>
            </a:r>
            <a:r>
              <a:rPr lang="en-US" dirty="0"/>
              <a:t>”, which requires a different infrastructure</a:t>
            </a:r>
          </a:p>
          <a:p>
            <a:pPr marL="457200" indent="-457200" algn="l">
              <a:buFont typeface="Arial" panose="020B0604020202020204" pitchFamily="34" charset="0"/>
              <a:buChar char="•"/>
            </a:pPr>
            <a:r>
              <a:rPr lang="en-US" dirty="0"/>
              <a:t>With widespread community impact, even competing systems need to act in concert</a:t>
            </a:r>
          </a:p>
          <a:p>
            <a:pPr algn="l"/>
            <a:endParaRPr lang="en-US" dirty="0"/>
          </a:p>
        </p:txBody>
      </p:sp>
      <p:sp>
        <p:nvSpPr>
          <p:cNvPr id="9" name="Text Placeholder 8">
            <a:extLst>
              <a:ext uri="{FF2B5EF4-FFF2-40B4-BE49-F238E27FC236}">
                <a16:creationId xmlns:a16="http://schemas.microsoft.com/office/drawing/2014/main" id="{9CADE349-29BD-44E6-8BDC-23643FF9308C}"/>
              </a:ext>
            </a:extLst>
          </p:cNvPr>
          <p:cNvSpPr>
            <a:spLocks noGrp="1"/>
          </p:cNvSpPr>
          <p:nvPr>
            <p:ph type="body" sz="quarter" idx="16"/>
          </p:nvPr>
        </p:nvSpPr>
        <p:spPr>
          <a:xfrm>
            <a:off x="9550401" y="2447291"/>
            <a:ext cx="7927848" cy="675646"/>
          </a:xfrm>
        </p:spPr>
        <p:txBody>
          <a:bodyPr/>
          <a:lstStyle/>
          <a:p>
            <a:pPr algn="ctr"/>
            <a:r>
              <a:rPr lang="en-US" dirty="0"/>
              <a:t>Practical Solutions:</a:t>
            </a:r>
          </a:p>
        </p:txBody>
      </p:sp>
      <p:sp>
        <p:nvSpPr>
          <p:cNvPr id="10" name="Text Placeholder 9">
            <a:extLst>
              <a:ext uri="{FF2B5EF4-FFF2-40B4-BE49-F238E27FC236}">
                <a16:creationId xmlns:a16="http://schemas.microsoft.com/office/drawing/2014/main" id="{0382CD48-4439-4609-92E5-A7801E9DD21A}"/>
              </a:ext>
            </a:extLst>
          </p:cNvPr>
          <p:cNvSpPr>
            <a:spLocks noGrp="1"/>
          </p:cNvSpPr>
          <p:nvPr>
            <p:ph type="body" sz="quarter" idx="17"/>
          </p:nvPr>
        </p:nvSpPr>
        <p:spPr/>
        <p:txBody>
          <a:bodyPr/>
          <a:lstStyle/>
          <a:p>
            <a:r>
              <a:rPr lang="en-US" dirty="0"/>
              <a:t>Build the infrastructure to respond:</a:t>
            </a:r>
          </a:p>
          <a:p>
            <a:pPr marL="457200" indent="-457200">
              <a:buFont typeface="Arial" panose="020B0604020202020204" pitchFamily="34" charset="0"/>
              <a:buChar char="•"/>
            </a:pPr>
            <a:r>
              <a:rPr lang="en-US" dirty="0"/>
              <a:t>Incident Command Centers- system and local</a:t>
            </a:r>
          </a:p>
          <a:p>
            <a:pPr marL="457200" indent="-457200">
              <a:buFont typeface="Arial" panose="020B0604020202020204" pitchFamily="34" charset="0"/>
              <a:buChar char="•"/>
            </a:pPr>
            <a:r>
              <a:rPr lang="en-US" dirty="0"/>
              <a:t>Multidisciplinary Clinical Decision Committees</a:t>
            </a:r>
          </a:p>
          <a:p>
            <a:pPr marL="457200" indent="-457200">
              <a:buFont typeface="Arial" panose="020B0604020202020204" pitchFamily="34" charset="0"/>
              <a:buChar char="•"/>
            </a:pPr>
            <a:r>
              <a:rPr lang="en-US" dirty="0"/>
              <a:t>ID Clinical Governance Council</a:t>
            </a:r>
          </a:p>
          <a:p>
            <a:pPr marL="457200" indent="-457200">
              <a:buFont typeface="Arial" panose="020B0604020202020204" pitchFamily="34" charset="0"/>
              <a:buChar char="•"/>
            </a:pPr>
            <a:r>
              <a:rPr lang="en-US" dirty="0"/>
              <a:t>CV Clinical Governance Council, in concert with other specialties</a:t>
            </a:r>
          </a:p>
          <a:p>
            <a:endParaRPr lang="en-US" dirty="0"/>
          </a:p>
        </p:txBody>
      </p:sp>
    </p:spTree>
    <p:extLst>
      <p:ext uri="{BB962C8B-B14F-4D97-AF65-F5344CB8AC3E}">
        <p14:creationId xmlns:p14="http://schemas.microsoft.com/office/powerpoint/2010/main" val="2006974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73A40B-CFC9-6947-A667-793E10D3F0E9}"/>
              </a:ext>
            </a:extLst>
          </p:cNvPr>
          <p:cNvSpPr>
            <a:spLocks noGrp="1"/>
          </p:cNvSpPr>
          <p:nvPr>
            <p:ph type="body" sz="quarter" idx="14"/>
          </p:nvPr>
        </p:nvSpPr>
        <p:spPr>
          <a:xfrm>
            <a:off x="637345" y="6139348"/>
            <a:ext cx="4978038" cy="2482782"/>
          </a:xfrm>
        </p:spPr>
        <p:txBody>
          <a:bodyPr>
            <a:normAutofit/>
          </a:bodyPr>
          <a:lstStyle/>
          <a:p>
            <a:r>
              <a:rPr lang="en-US" sz="2400" dirty="0"/>
              <a:t>Tuesday, March 10</a:t>
            </a:r>
            <a:r>
              <a:rPr lang="en-US" sz="2400" baseline="30000" dirty="0"/>
              <a:t>th</a:t>
            </a:r>
            <a:r>
              <a:rPr lang="en-US" sz="2400" dirty="0"/>
              <a:t>, 2020: Piedmont opened a system COVID-19 Incident Command Center (ICC) out of Piedmont Columbus Regional</a:t>
            </a:r>
          </a:p>
        </p:txBody>
      </p:sp>
      <p:sp>
        <p:nvSpPr>
          <p:cNvPr id="4" name="Text Placeholder 3">
            <a:extLst>
              <a:ext uri="{FF2B5EF4-FFF2-40B4-BE49-F238E27FC236}">
                <a16:creationId xmlns:a16="http://schemas.microsoft.com/office/drawing/2014/main" id="{0103EA82-A83A-6A45-B70F-98B2D1125606}"/>
              </a:ext>
            </a:extLst>
          </p:cNvPr>
          <p:cNvSpPr>
            <a:spLocks noGrp="1"/>
          </p:cNvSpPr>
          <p:nvPr>
            <p:ph type="body" sz="quarter" idx="16"/>
          </p:nvPr>
        </p:nvSpPr>
        <p:spPr>
          <a:xfrm>
            <a:off x="12052662" y="6284821"/>
            <a:ext cx="4978038" cy="2482782"/>
          </a:xfrm>
        </p:spPr>
        <p:txBody>
          <a:bodyPr>
            <a:noAutofit/>
          </a:bodyPr>
          <a:lstStyle/>
          <a:p>
            <a:r>
              <a:rPr lang="en-US" sz="2400" dirty="0"/>
              <a:t>Command center representatives included infection prevention, quality, communications, human resources, supply chain, nursing, staffing, information technology, Patient Experience / Patient Connection Center</a:t>
            </a:r>
          </a:p>
        </p:txBody>
      </p:sp>
      <p:sp>
        <p:nvSpPr>
          <p:cNvPr id="5" name="Text Placeholder 4">
            <a:extLst>
              <a:ext uri="{FF2B5EF4-FFF2-40B4-BE49-F238E27FC236}">
                <a16:creationId xmlns:a16="http://schemas.microsoft.com/office/drawing/2014/main" id="{1088D4C2-5C4F-E048-B8F0-EC0779356E6C}"/>
              </a:ext>
            </a:extLst>
          </p:cNvPr>
          <p:cNvSpPr>
            <a:spLocks noGrp="1"/>
          </p:cNvSpPr>
          <p:nvPr>
            <p:ph type="body" sz="quarter" idx="18"/>
          </p:nvPr>
        </p:nvSpPr>
        <p:spPr>
          <a:xfrm>
            <a:off x="6406989" y="6284821"/>
            <a:ext cx="4978038" cy="2482782"/>
          </a:xfrm>
        </p:spPr>
        <p:txBody>
          <a:bodyPr/>
          <a:lstStyle/>
          <a:p>
            <a:r>
              <a:rPr lang="en-US" sz="2400" dirty="0"/>
              <a:t>Oversaw all COVID-19 preparation, management, and response</a:t>
            </a:r>
          </a:p>
        </p:txBody>
      </p:sp>
      <p:pic>
        <p:nvPicPr>
          <p:cNvPr id="9" name="Picture 2" descr="Hospital officials give inside look at Piedmont's COVID-19 incident command  center">
            <a:extLst>
              <a:ext uri="{FF2B5EF4-FFF2-40B4-BE49-F238E27FC236}">
                <a16:creationId xmlns:a16="http://schemas.microsoft.com/office/drawing/2014/main" id="{FE058D3A-9426-414A-9B5D-4742B5DF32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8996" y="2763565"/>
            <a:ext cx="5474025" cy="30791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67622AD-3041-B74E-AB8E-A161AB25A223}"/>
              </a:ext>
            </a:extLst>
          </p:cNvPr>
          <p:cNvPicPr>
            <a:picLocks noChangeAspect="1"/>
          </p:cNvPicPr>
          <p:nvPr/>
        </p:nvPicPr>
        <p:blipFill>
          <a:blip r:embed="rId4"/>
          <a:stretch>
            <a:fillRect/>
          </a:stretch>
        </p:blipFill>
        <p:spPr>
          <a:xfrm>
            <a:off x="886727" y="2858363"/>
            <a:ext cx="4924342" cy="2889542"/>
          </a:xfrm>
          <a:prstGeom prst="rect">
            <a:avLst/>
          </a:prstGeom>
        </p:spPr>
      </p:pic>
      <p:pic>
        <p:nvPicPr>
          <p:cNvPr id="17" name="Picture 16">
            <a:extLst>
              <a:ext uri="{FF2B5EF4-FFF2-40B4-BE49-F238E27FC236}">
                <a16:creationId xmlns:a16="http://schemas.microsoft.com/office/drawing/2014/main" id="{63CCFD34-92C9-C14E-875B-01B039F72BBB}"/>
              </a:ext>
            </a:extLst>
          </p:cNvPr>
          <p:cNvPicPr>
            <a:picLocks noChangeAspect="1"/>
          </p:cNvPicPr>
          <p:nvPr/>
        </p:nvPicPr>
        <p:blipFill rotWithShape="1">
          <a:blip r:embed="rId5"/>
          <a:srcRect t="3835" r="7812"/>
          <a:stretch/>
        </p:blipFill>
        <p:spPr>
          <a:xfrm>
            <a:off x="12328875" y="2982915"/>
            <a:ext cx="4701825" cy="2764990"/>
          </a:xfrm>
          <a:prstGeom prst="rect">
            <a:avLst/>
          </a:prstGeom>
        </p:spPr>
      </p:pic>
      <p:sp>
        <p:nvSpPr>
          <p:cNvPr id="18" name="Rectangle 17">
            <a:extLst>
              <a:ext uri="{FF2B5EF4-FFF2-40B4-BE49-F238E27FC236}">
                <a16:creationId xmlns:a16="http://schemas.microsoft.com/office/drawing/2014/main" id="{5DB15D5F-37DC-EE4F-B836-EF83B96A26E4}"/>
              </a:ext>
            </a:extLst>
          </p:cNvPr>
          <p:cNvSpPr/>
          <p:nvPr/>
        </p:nvSpPr>
        <p:spPr>
          <a:xfrm>
            <a:off x="10931236" y="9687925"/>
            <a:ext cx="4572000" cy="253916"/>
          </a:xfrm>
          <a:prstGeom prst="rect">
            <a:avLst/>
          </a:prstGeom>
        </p:spPr>
        <p:txBody>
          <a:bodyPr>
            <a:spAutoFit/>
          </a:bodyPr>
          <a:lstStyle/>
          <a:p>
            <a:r>
              <a:rPr lang="en-US" altLang="en-US" sz="1050" b="1" dirty="0">
                <a:solidFill>
                  <a:prstClr val="black"/>
                </a:solidFill>
                <a:latin typeface="Calibri Light" panose="020F0302020204030204"/>
                <a:ea typeface="Calibri" panose="020F0502020204030204" pitchFamily="34" charset="0"/>
                <a:cs typeface="Arial" panose="020B0604020202020204" pitchFamily="34" charset="0"/>
              </a:rPr>
              <a:t>*Above pictures of incident command center taken prior to CDC Mask Mandate</a:t>
            </a:r>
            <a:endParaRPr lang="en-US" sz="1050" b="1" dirty="0"/>
          </a:p>
        </p:txBody>
      </p:sp>
      <p:sp>
        <p:nvSpPr>
          <p:cNvPr id="12" name="Text Placeholder 1">
            <a:extLst>
              <a:ext uri="{FF2B5EF4-FFF2-40B4-BE49-F238E27FC236}">
                <a16:creationId xmlns:a16="http://schemas.microsoft.com/office/drawing/2014/main" id="{8F998123-DD31-49DC-BAAF-480639D42944}"/>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Piedmont’s Response: Incident Command Center</a:t>
            </a:r>
            <a:endParaRPr lang="en-US" sz="4000" b="1" kern="0" dirty="0">
              <a:solidFill>
                <a:prstClr val="black"/>
              </a:solidFill>
            </a:endParaRPr>
          </a:p>
        </p:txBody>
      </p:sp>
    </p:spTree>
    <p:extLst>
      <p:ext uri="{BB962C8B-B14F-4D97-AF65-F5344CB8AC3E}">
        <p14:creationId xmlns:p14="http://schemas.microsoft.com/office/powerpoint/2010/main" val="17917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 Placeholder 1">
            <a:extLst>
              <a:ext uri="{FF2B5EF4-FFF2-40B4-BE49-F238E27FC236}">
                <a16:creationId xmlns:a16="http://schemas.microsoft.com/office/drawing/2014/main" id="{082A887C-5C35-CB42-9B24-3353A86E7F30}"/>
              </a:ext>
            </a:extLst>
          </p:cNvPr>
          <p:cNvSpPr txBox="1">
            <a:spLocks/>
          </p:cNvSpPr>
          <p:nvPr/>
        </p:nvSpPr>
        <p:spPr>
          <a:xfrm>
            <a:off x="0" y="309404"/>
            <a:ext cx="18288000" cy="1534886"/>
          </a:xfrm>
          <a:prstGeom prst="rect">
            <a:avLst/>
          </a:prstGeom>
        </p:spPr>
        <p:txBody>
          <a:bodyPr anchor="t">
            <a:normAutofit fontScale="92500" lnSpcReduction="10000"/>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As part of this team, the CVSL drove much of the clinical decision making around:</a:t>
            </a:r>
            <a:endParaRPr lang="en-US" sz="4000" b="1" kern="0" dirty="0">
              <a:solidFill>
                <a:prstClr val="black"/>
              </a:solidFill>
            </a:endParaRPr>
          </a:p>
        </p:txBody>
      </p:sp>
      <p:sp>
        <p:nvSpPr>
          <p:cNvPr id="68" name="Text Placeholder 1">
            <a:extLst>
              <a:ext uri="{FF2B5EF4-FFF2-40B4-BE49-F238E27FC236}">
                <a16:creationId xmlns:a16="http://schemas.microsoft.com/office/drawing/2014/main" id="{301935F4-92E4-0147-9ED7-3A1F2CF6425C}"/>
              </a:ext>
            </a:extLst>
          </p:cNvPr>
          <p:cNvSpPr txBox="1">
            <a:spLocks/>
          </p:cNvSpPr>
          <p:nvPr/>
        </p:nvSpPr>
        <p:spPr>
          <a:xfrm>
            <a:off x="635000" y="2223830"/>
            <a:ext cx="17480471" cy="6280089"/>
          </a:xfrm>
          <a:prstGeom prst="rect">
            <a:avLst/>
          </a:prstGeom>
          <a:solidFill>
            <a:sysClr val="window" lastClr="FFFFFF"/>
          </a:solidFill>
          <a:ln w="3175" cap="flat" cmpd="sng" algn="ctr">
            <a:noFill/>
            <a:prstDash val="solid"/>
          </a:ln>
          <a:effectLst/>
        </p:spPr>
        <p:txBody>
          <a:bodyPr/>
          <a:lstStyle>
            <a:lvl1pPr marL="0" indent="0" algn="l" defTabSz="300278" rtl="0" eaLnBrk="0" fontAlgn="base" hangingPunct="0">
              <a:spcBef>
                <a:spcPct val="20000"/>
              </a:spcBef>
              <a:spcAft>
                <a:spcPct val="0"/>
              </a:spcAft>
              <a:buFont typeface="Arial" charset="0"/>
              <a:buNone/>
              <a:defRPr lang="en-US" sz="1576" b="0" kern="1200" dirty="0">
                <a:solidFill>
                  <a:srgbClr val="000000"/>
                </a:solidFill>
                <a:latin typeface="+mj-lt"/>
                <a:ea typeface="ＭＳ Ｐゴシック" charset="0"/>
                <a:cs typeface="Arial"/>
              </a:defRPr>
            </a:lvl1pPr>
            <a:lvl2pPr marL="487952" indent="-187674" algn="l" defTabSz="300278" rtl="0" eaLnBrk="0" fontAlgn="base" hangingPunct="0">
              <a:spcBef>
                <a:spcPct val="20000"/>
              </a:spcBef>
              <a:spcAft>
                <a:spcPct val="0"/>
              </a:spcAft>
              <a:buFont typeface="Arial" charset="0"/>
              <a:buChar char="–"/>
              <a:defRPr sz="1839" kern="1200">
                <a:solidFill>
                  <a:schemeClr val="dk1"/>
                </a:solidFill>
                <a:latin typeface="+mn-lt"/>
                <a:ea typeface="+mn-ea"/>
                <a:cs typeface="+mn-cs"/>
              </a:defRPr>
            </a:lvl2pPr>
            <a:lvl3pPr marL="750697" indent="-150139" algn="l" defTabSz="300278" rtl="0" eaLnBrk="0" fontAlgn="base" hangingPunct="0">
              <a:spcBef>
                <a:spcPct val="20000"/>
              </a:spcBef>
              <a:spcAft>
                <a:spcPct val="0"/>
              </a:spcAft>
              <a:buFont typeface="Arial" charset="0"/>
              <a:buChar char="•"/>
              <a:defRPr sz="1576" kern="1200">
                <a:solidFill>
                  <a:schemeClr val="dk1"/>
                </a:solidFill>
                <a:latin typeface="+mn-lt"/>
                <a:ea typeface="+mn-ea"/>
                <a:cs typeface="+mn-cs"/>
              </a:defRPr>
            </a:lvl3pPr>
            <a:lvl4pPr marL="1050975"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4pPr>
            <a:lvl5pPr marL="1351253" indent="-150139" algn="l" defTabSz="300278" rtl="0" eaLnBrk="0" fontAlgn="base" hangingPunct="0">
              <a:spcBef>
                <a:spcPct val="20000"/>
              </a:spcBef>
              <a:spcAft>
                <a:spcPct val="0"/>
              </a:spcAft>
              <a:buFont typeface="Arial" charset="0"/>
              <a:buChar char="»"/>
              <a:defRPr sz="1314" kern="1200">
                <a:solidFill>
                  <a:schemeClr val="dk1"/>
                </a:solidFill>
                <a:latin typeface="+mn-lt"/>
                <a:ea typeface="+mn-ea"/>
                <a:cs typeface="+mn-cs"/>
              </a:defRPr>
            </a:lvl5pPr>
            <a:lvl6pPr marL="1651530" indent="-150139" algn="l" defTabSz="300278" rtl="0" eaLnBrk="1" latinLnBrk="0" hangingPunct="1">
              <a:spcBef>
                <a:spcPct val="20000"/>
              </a:spcBef>
              <a:buFont typeface="Arial"/>
              <a:buChar char="•"/>
              <a:defRPr sz="1314" kern="1200">
                <a:solidFill>
                  <a:schemeClr val="dk1"/>
                </a:solidFill>
                <a:latin typeface="+mn-lt"/>
                <a:ea typeface="+mn-ea"/>
                <a:cs typeface="+mn-cs"/>
              </a:defRPr>
            </a:lvl6pPr>
            <a:lvl7pPr marL="1951809" indent="-150139" algn="l" defTabSz="300278" rtl="0" eaLnBrk="1" latinLnBrk="0" hangingPunct="1">
              <a:spcBef>
                <a:spcPct val="20000"/>
              </a:spcBef>
              <a:buFont typeface="Arial"/>
              <a:buChar char="•"/>
              <a:defRPr sz="1314" kern="1200">
                <a:solidFill>
                  <a:schemeClr val="dk1"/>
                </a:solidFill>
                <a:latin typeface="+mn-lt"/>
                <a:ea typeface="+mn-ea"/>
                <a:cs typeface="+mn-cs"/>
              </a:defRPr>
            </a:lvl7pPr>
            <a:lvl8pPr marL="2252087" indent="-150139" algn="l" defTabSz="300278" rtl="0" eaLnBrk="1" latinLnBrk="0" hangingPunct="1">
              <a:spcBef>
                <a:spcPct val="20000"/>
              </a:spcBef>
              <a:buFont typeface="Arial"/>
              <a:buChar char="•"/>
              <a:defRPr sz="1314" kern="1200">
                <a:solidFill>
                  <a:schemeClr val="dk1"/>
                </a:solidFill>
                <a:latin typeface="+mn-lt"/>
                <a:ea typeface="+mn-ea"/>
                <a:cs typeface="+mn-cs"/>
              </a:defRPr>
            </a:lvl8pPr>
            <a:lvl9pPr marL="2552366" indent="-150139" algn="l" defTabSz="300278" rtl="0" eaLnBrk="1" latinLnBrk="0" hangingPunct="1">
              <a:spcBef>
                <a:spcPct val="20000"/>
              </a:spcBef>
              <a:buFont typeface="Arial"/>
              <a:buChar char="•"/>
              <a:defRPr sz="1314" kern="1200">
                <a:solidFill>
                  <a:schemeClr val="dk1"/>
                </a:solidFill>
                <a:latin typeface="+mn-lt"/>
                <a:ea typeface="+mn-ea"/>
                <a:cs typeface="+mn-cs"/>
              </a:defRPr>
            </a:lvl9pPr>
          </a:lstStyle>
          <a:p>
            <a:pPr marL="457200" indent="-457200" defTabSz="1217889">
              <a:spcBef>
                <a:spcPts val="600"/>
              </a:spcBef>
              <a:spcAft>
                <a:spcPts val="1200"/>
              </a:spcAft>
              <a:buFont typeface="Arial" panose="020B0604020202020204" pitchFamily="34" charset="0"/>
              <a:buChar char="•"/>
              <a:defRPr/>
            </a:pPr>
            <a:r>
              <a:rPr lang="en-US" sz="3600" kern="0" dirty="0">
                <a:solidFill>
                  <a:prstClr val="black"/>
                </a:solidFill>
                <a:latin typeface="Arial"/>
              </a:rPr>
              <a:t>ECMO</a:t>
            </a:r>
          </a:p>
          <a:p>
            <a:pPr marL="457200" indent="-457200" defTabSz="1217889">
              <a:spcBef>
                <a:spcPts val="600"/>
              </a:spcBef>
              <a:spcAft>
                <a:spcPts val="1200"/>
              </a:spcAft>
              <a:buFont typeface="Arial" panose="020B0604020202020204" pitchFamily="34" charset="0"/>
              <a:buChar char="•"/>
              <a:defRPr/>
            </a:pPr>
            <a:r>
              <a:rPr lang="en-US" sz="3600" kern="0" dirty="0">
                <a:solidFill>
                  <a:prstClr val="black"/>
                </a:solidFill>
                <a:latin typeface="Arial"/>
              </a:rPr>
              <a:t>Thrombotic Protocols</a:t>
            </a:r>
          </a:p>
          <a:p>
            <a:pPr marL="457200" indent="-457200" defTabSz="1217889">
              <a:spcBef>
                <a:spcPts val="600"/>
              </a:spcBef>
              <a:spcAft>
                <a:spcPts val="1200"/>
              </a:spcAft>
              <a:buFont typeface="Arial" panose="020B0604020202020204" pitchFamily="34" charset="0"/>
              <a:buChar char="•"/>
              <a:defRPr/>
            </a:pPr>
            <a:r>
              <a:rPr lang="en-US" sz="3600" kern="0" dirty="0">
                <a:solidFill>
                  <a:prstClr val="black"/>
                </a:solidFill>
                <a:latin typeface="Arial"/>
              </a:rPr>
              <a:t>STEMI management</a:t>
            </a:r>
          </a:p>
          <a:p>
            <a:pPr marL="457200" indent="-457200" defTabSz="1217889">
              <a:spcBef>
                <a:spcPts val="600"/>
              </a:spcBef>
              <a:spcAft>
                <a:spcPts val="1200"/>
              </a:spcAft>
              <a:buFont typeface="Arial" panose="020B0604020202020204" pitchFamily="34" charset="0"/>
              <a:buChar char="•"/>
              <a:defRPr/>
            </a:pPr>
            <a:r>
              <a:rPr lang="en-US" sz="3600" kern="0" dirty="0">
                <a:solidFill>
                  <a:prstClr val="black"/>
                </a:solidFill>
                <a:latin typeface="Arial"/>
              </a:rPr>
              <a:t>Pleural/</a:t>
            </a:r>
            <a:r>
              <a:rPr lang="en-US" sz="3600" kern="0" dirty="0" err="1">
                <a:solidFill>
                  <a:prstClr val="black"/>
                </a:solidFill>
                <a:latin typeface="Arial"/>
              </a:rPr>
              <a:t>Pericarditic</a:t>
            </a:r>
            <a:r>
              <a:rPr lang="en-US" sz="3600" kern="0" dirty="0">
                <a:solidFill>
                  <a:prstClr val="black"/>
                </a:solidFill>
                <a:latin typeface="Arial"/>
              </a:rPr>
              <a:t> Management</a:t>
            </a:r>
          </a:p>
          <a:p>
            <a:pPr marL="457200" indent="-457200" defTabSz="1217889">
              <a:spcBef>
                <a:spcPts val="600"/>
              </a:spcBef>
              <a:spcAft>
                <a:spcPts val="1200"/>
              </a:spcAft>
              <a:buFont typeface="Arial" panose="020B0604020202020204" pitchFamily="34" charset="0"/>
              <a:buChar char="•"/>
              <a:defRPr/>
            </a:pPr>
            <a:r>
              <a:rPr lang="en-US" sz="3600" kern="0" dirty="0">
                <a:solidFill>
                  <a:prstClr val="black"/>
                </a:solidFill>
                <a:latin typeface="Arial"/>
              </a:rPr>
              <a:t>Myocardial Injury Protocols</a:t>
            </a:r>
          </a:p>
          <a:p>
            <a:pPr marL="457200" indent="-457200" defTabSz="1217889">
              <a:spcBef>
                <a:spcPts val="600"/>
              </a:spcBef>
              <a:spcAft>
                <a:spcPts val="1200"/>
              </a:spcAft>
              <a:buFont typeface="Arial" panose="020B0604020202020204" pitchFamily="34" charset="0"/>
              <a:buChar char="•"/>
              <a:defRPr/>
            </a:pPr>
            <a:endParaRPr lang="en-US" sz="3600" kern="0" dirty="0">
              <a:solidFill>
                <a:prstClr val="black"/>
              </a:solidFill>
              <a:latin typeface="Arial"/>
            </a:endParaRPr>
          </a:p>
          <a:p>
            <a:pPr marL="457200" indent="-457200" defTabSz="1217889">
              <a:spcBef>
                <a:spcPts val="600"/>
              </a:spcBef>
              <a:spcAft>
                <a:spcPts val="1200"/>
              </a:spcAft>
              <a:buFont typeface="Arial" panose="020B0604020202020204" pitchFamily="34" charset="0"/>
              <a:buChar char="•"/>
              <a:defRPr/>
            </a:pPr>
            <a:r>
              <a:rPr lang="en-US" sz="3600" kern="0" dirty="0">
                <a:solidFill>
                  <a:prstClr val="black"/>
                </a:solidFill>
                <a:latin typeface="Arial"/>
              </a:rPr>
              <a:t>COVID HUB of ACC gave national support for local decision making.</a:t>
            </a:r>
          </a:p>
        </p:txBody>
      </p:sp>
      <p:pic>
        <p:nvPicPr>
          <p:cNvPr id="6" name="Picture 5" descr="Graphical user interface, text, website&#10;&#10;Description automatically generated">
            <a:extLst>
              <a:ext uri="{FF2B5EF4-FFF2-40B4-BE49-F238E27FC236}">
                <a16:creationId xmlns:a16="http://schemas.microsoft.com/office/drawing/2014/main" id="{C70E8FAE-4F5B-3248-8D2D-C5C8775A5C1E}"/>
              </a:ext>
            </a:extLst>
          </p:cNvPr>
          <p:cNvPicPr>
            <a:picLocks noChangeAspect="1"/>
          </p:cNvPicPr>
          <p:nvPr/>
        </p:nvPicPr>
        <p:blipFill>
          <a:blip r:embed="rId3"/>
          <a:stretch>
            <a:fillRect/>
          </a:stretch>
        </p:blipFill>
        <p:spPr>
          <a:xfrm>
            <a:off x="11724639" y="2223830"/>
            <a:ext cx="5538037" cy="4309109"/>
          </a:xfrm>
          <a:prstGeom prst="rect">
            <a:avLst/>
          </a:prstGeom>
        </p:spPr>
      </p:pic>
    </p:spTree>
    <p:extLst>
      <p:ext uri="{BB962C8B-B14F-4D97-AF65-F5344CB8AC3E}">
        <p14:creationId xmlns:p14="http://schemas.microsoft.com/office/powerpoint/2010/main" val="2257455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A56A646-F4E1-5741-BECE-9E8C78EB2564}"/>
              </a:ext>
            </a:extLst>
          </p:cNvPr>
          <p:cNvSpPr>
            <a:spLocks noGrp="1"/>
          </p:cNvSpPr>
          <p:nvPr>
            <p:ph type="body" sz="quarter" idx="4294967295"/>
          </p:nvPr>
        </p:nvSpPr>
        <p:spPr>
          <a:xfrm>
            <a:off x="0" y="1844290"/>
            <a:ext cx="17297399" cy="7391400"/>
          </a:xfrm>
          <a:prstGeom prst="rect">
            <a:avLst/>
          </a:prstGeom>
        </p:spPr>
        <p:txBody>
          <a:bodyPr/>
          <a:lstStyle/>
          <a:p>
            <a:pPr marL="0" indent="0">
              <a:buNone/>
            </a:pPr>
            <a:endParaRPr lang="en-US" dirty="0"/>
          </a:p>
          <a:p>
            <a:endParaRPr lang="en-US" dirty="0"/>
          </a:p>
          <a:p>
            <a:endParaRPr lang="en-US" dirty="0"/>
          </a:p>
          <a:p>
            <a:endParaRPr lang="en-US" dirty="0"/>
          </a:p>
        </p:txBody>
      </p:sp>
      <p:graphicFrame>
        <p:nvGraphicFramePr>
          <p:cNvPr id="2" name="Table 1">
            <a:extLst>
              <a:ext uri="{FF2B5EF4-FFF2-40B4-BE49-F238E27FC236}">
                <a16:creationId xmlns:a16="http://schemas.microsoft.com/office/drawing/2014/main" id="{3D408341-BE5B-E440-8D37-ABEEE9081677}"/>
              </a:ext>
            </a:extLst>
          </p:cNvPr>
          <p:cNvGraphicFramePr>
            <a:graphicFrameLocks noGrp="1"/>
          </p:cNvGraphicFramePr>
          <p:nvPr>
            <p:extLst>
              <p:ext uri="{D42A27DB-BD31-4B8C-83A1-F6EECF244321}">
                <p14:modId xmlns:p14="http://schemas.microsoft.com/office/powerpoint/2010/main" val="1994194586"/>
              </p:ext>
            </p:extLst>
          </p:nvPr>
        </p:nvGraphicFramePr>
        <p:xfrm>
          <a:off x="9545271" y="2700363"/>
          <a:ext cx="8554668" cy="5627581"/>
        </p:xfrm>
        <a:graphic>
          <a:graphicData uri="http://schemas.openxmlformats.org/drawingml/2006/table">
            <a:tbl>
              <a:tblPr firstRow="1">
                <a:tableStyleId>{72833802-FEF1-4C79-8D5D-14CF1EAF98D9}</a:tableStyleId>
              </a:tblPr>
              <a:tblGrid>
                <a:gridCol w="1463040">
                  <a:extLst>
                    <a:ext uri="{9D8B030D-6E8A-4147-A177-3AD203B41FA5}">
                      <a16:colId xmlns:a16="http://schemas.microsoft.com/office/drawing/2014/main" val="4260960070"/>
                    </a:ext>
                  </a:extLst>
                </a:gridCol>
                <a:gridCol w="3407158">
                  <a:extLst>
                    <a:ext uri="{9D8B030D-6E8A-4147-A177-3AD203B41FA5}">
                      <a16:colId xmlns:a16="http://schemas.microsoft.com/office/drawing/2014/main" val="1583612374"/>
                    </a:ext>
                  </a:extLst>
                </a:gridCol>
                <a:gridCol w="3684470">
                  <a:extLst>
                    <a:ext uri="{9D8B030D-6E8A-4147-A177-3AD203B41FA5}">
                      <a16:colId xmlns:a16="http://schemas.microsoft.com/office/drawing/2014/main" val="2088982081"/>
                    </a:ext>
                  </a:extLst>
                </a:gridCol>
              </a:tblGrid>
              <a:tr h="357866">
                <a:tc>
                  <a:txBody>
                    <a:bodyPr/>
                    <a:lstStyle/>
                    <a:p>
                      <a:pPr marL="0" marR="0" algn="ctr">
                        <a:spcBef>
                          <a:spcPts val="0"/>
                        </a:spcBef>
                        <a:spcAft>
                          <a:spcPts val="0"/>
                        </a:spcAft>
                      </a:pPr>
                      <a:r>
                        <a:rPr lang="en-US" sz="2400" dirty="0">
                          <a:effectLst/>
                          <a:latin typeface="+mj-lt"/>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Name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a:effectLst/>
                          <a:latin typeface="+mj-lt"/>
                        </a:rPr>
                        <a:t>System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2732162"/>
                  </a:ext>
                </a:extLst>
              </a:tr>
              <a:tr h="357866">
                <a:tc>
                  <a:txBody>
                    <a:bodyPr/>
                    <a:lstStyle/>
                    <a:p>
                      <a:pPr marL="0" marR="0" algn="ctr">
                        <a:spcBef>
                          <a:spcPts val="0"/>
                        </a:spcBef>
                        <a:spcAft>
                          <a:spcPts val="0"/>
                        </a:spcAft>
                      </a:pPr>
                      <a:r>
                        <a:rPr lang="en-US" sz="2400" dirty="0">
                          <a:effectLst/>
                          <a:latin typeface="+mj-lt"/>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Antonio Rios,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NGHS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7833397"/>
                  </a:ext>
                </a:extLst>
              </a:tr>
              <a:tr h="357866">
                <a:tc>
                  <a:txBody>
                    <a:bodyPr/>
                    <a:lstStyle/>
                    <a:p>
                      <a:pPr marL="0" marR="0" algn="ctr">
                        <a:spcBef>
                          <a:spcPts val="0"/>
                        </a:spcBef>
                        <a:spcAft>
                          <a:spcPts val="0"/>
                        </a:spcAft>
                      </a:pPr>
                      <a:r>
                        <a:rPr lang="en-US" sz="2400" dirty="0">
                          <a:effectLst/>
                          <a:latin typeface="+mj-lt"/>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Bill Craver, DO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PCOM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2631200"/>
                  </a:ext>
                </a:extLst>
              </a:tr>
              <a:tr h="357866">
                <a:tc>
                  <a:txBody>
                    <a:bodyPr/>
                    <a:lstStyle/>
                    <a:p>
                      <a:pPr marL="0" marR="0" algn="ctr">
                        <a:spcBef>
                          <a:spcPts val="0"/>
                        </a:spcBef>
                        <a:spcAft>
                          <a:spcPts val="0"/>
                        </a:spcAft>
                      </a:pPr>
                      <a:r>
                        <a:rPr lang="en-US" sz="2400" dirty="0">
                          <a:effectLst/>
                          <a:latin typeface="+mj-lt"/>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Matthew </a:t>
                      </a:r>
                      <a:r>
                        <a:rPr lang="en-US" sz="2400" dirty="0" err="1">
                          <a:effectLst/>
                          <a:latin typeface="+mj-lt"/>
                        </a:rPr>
                        <a:t>Prout</a:t>
                      </a:r>
                      <a:r>
                        <a:rPr lang="en-US" sz="2400" dirty="0">
                          <a:effectLst/>
                          <a:latin typeface="+mj-lt"/>
                        </a:rPr>
                        <a:t>,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Kaiser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0485367"/>
                  </a:ext>
                </a:extLst>
              </a:tr>
              <a:tr h="599851">
                <a:tc>
                  <a:txBody>
                    <a:bodyPr/>
                    <a:lstStyle/>
                    <a:p>
                      <a:pPr marL="0" marR="0" algn="ctr">
                        <a:spcBef>
                          <a:spcPts val="0"/>
                        </a:spcBef>
                        <a:spcAft>
                          <a:spcPts val="0"/>
                        </a:spcAft>
                      </a:pPr>
                      <a:r>
                        <a:rPr lang="en-US" sz="2400" dirty="0">
                          <a:effectLst/>
                          <a:latin typeface="+mj-lt"/>
                        </a:rPr>
                        <a:t>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Charles I. Wilmer,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Piedmont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8819196"/>
                  </a:ext>
                </a:extLst>
              </a:tr>
              <a:tr h="357866">
                <a:tc>
                  <a:txBody>
                    <a:bodyPr/>
                    <a:lstStyle/>
                    <a:p>
                      <a:pPr marL="0" marR="0" algn="ctr">
                        <a:spcBef>
                          <a:spcPts val="0"/>
                        </a:spcBef>
                        <a:spcAft>
                          <a:spcPts val="0"/>
                        </a:spcAft>
                      </a:pPr>
                      <a:r>
                        <a:rPr lang="en-US" sz="2400" dirty="0">
                          <a:effectLst/>
                          <a:latin typeface="+mj-lt"/>
                        </a:rPr>
                        <a:t>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Charles Brown,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a:effectLst/>
                          <a:latin typeface="+mj-lt"/>
                        </a:rPr>
                        <a:t>Piedmont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73270"/>
                  </a:ext>
                </a:extLst>
              </a:tr>
              <a:tr h="357866">
                <a:tc>
                  <a:txBody>
                    <a:bodyPr/>
                    <a:lstStyle/>
                    <a:p>
                      <a:pPr marL="0" marR="0" algn="ctr">
                        <a:spcBef>
                          <a:spcPts val="0"/>
                        </a:spcBef>
                        <a:spcAft>
                          <a:spcPts val="0"/>
                        </a:spcAft>
                      </a:pPr>
                      <a:r>
                        <a:rPr lang="en-US" sz="2400" dirty="0">
                          <a:effectLst/>
                          <a:latin typeface="+mj-lt"/>
                        </a:rPr>
                        <a:t>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Alan Muster,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WellStar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9300671"/>
                  </a:ext>
                </a:extLst>
              </a:tr>
              <a:tr h="419012">
                <a:tc>
                  <a:txBody>
                    <a:bodyPr/>
                    <a:lstStyle/>
                    <a:p>
                      <a:pPr marL="0" marR="0" algn="ctr">
                        <a:spcBef>
                          <a:spcPts val="0"/>
                        </a:spcBef>
                        <a:spcAft>
                          <a:spcPts val="0"/>
                        </a:spcAft>
                      </a:pPr>
                      <a:r>
                        <a:rPr lang="en-US" sz="2400" dirty="0">
                          <a:effectLst/>
                          <a:latin typeface="+mj-lt"/>
                        </a:rPr>
                        <a:t>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Coy Irvin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Archbold Medical Center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5429514"/>
                  </a:ext>
                </a:extLst>
              </a:tr>
              <a:tr h="357866">
                <a:tc>
                  <a:txBody>
                    <a:bodyPr/>
                    <a:lstStyle/>
                    <a:p>
                      <a:pPr marL="0" marR="0" algn="ctr">
                        <a:spcBef>
                          <a:spcPts val="0"/>
                        </a:spcBef>
                        <a:spcAft>
                          <a:spcPts val="0"/>
                        </a:spcAft>
                      </a:pPr>
                      <a:r>
                        <a:rPr lang="en-US" sz="2400" dirty="0">
                          <a:effectLst/>
                          <a:latin typeface="+mj-lt"/>
                        </a:rPr>
                        <a:t>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Michael Brown, MD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Colquitt Regional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3714431"/>
                  </a:ext>
                </a:extLst>
              </a:tr>
              <a:tr h="357866">
                <a:tc>
                  <a:txBody>
                    <a:bodyPr/>
                    <a:lstStyle/>
                    <a:p>
                      <a:pPr marL="0" marR="0" algn="ctr">
                        <a:spcBef>
                          <a:spcPts val="0"/>
                        </a:spcBef>
                        <a:spcAft>
                          <a:spcPts val="0"/>
                        </a:spcAft>
                      </a:pPr>
                      <a:r>
                        <a:rPr lang="en-US" sz="2400" dirty="0">
                          <a:effectLst/>
                          <a:latin typeface="+mj-lt"/>
                        </a:rPr>
                        <a:t>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Gary Bernstein,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CTCA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933748"/>
                  </a:ext>
                </a:extLst>
              </a:tr>
              <a:tr h="357866">
                <a:tc>
                  <a:txBody>
                    <a:bodyPr/>
                    <a:lstStyle/>
                    <a:p>
                      <a:pPr marL="0" marR="0" algn="ctr">
                        <a:spcBef>
                          <a:spcPts val="0"/>
                        </a:spcBef>
                        <a:spcAft>
                          <a:spcPts val="0"/>
                        </a:spcAft>
                      </a:pPr>
                      <a:r>
                        <a:rPr lang="en-US" sz="2400" dirty="0">
                          <a:effectLst/>
                          <a:latin typeface="+mj-lt"/>
                        </a:rPr>
                        <a:t>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Dianna Grant,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Phoebe Putney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3081825"/>
                  </a:ext>
                </a:extLst>
              </a:tr>
              <a:tr h="422546">
                <a:tc>
                  <a:txBody>
                    <a:bodyPr/>
                    <a:lstStyle/>
                    <a:p>
                      <a:pPr marL="0" marR="0" algn="ctr">
                        <a:spcBef>
                          <a:spcPts val="0"/>
                        </a:spcBef>
                        <a:spcAft>
                          <a:spcPts val="0"/>
                        </a:spcAft>
                      </a:pPr>
                      <a:r>
                        <a:rPr lang="en-US" sz="2400" dirty="0">
                          <a:effectLst/>
                          <a:latin typeface="+mj-lt"/>
                        </a:rPr>
                        <a:t>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Thad Wilkins,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Augusta University Health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5950953"/>
                  </a:ext>
                </a:extLst>
              </a:tr>
              <a:tr h="422546">
                <a:tc>
                  <a:txBody>
                    <a:bodyPr/>
                    <a:lstStyle/>
                    <a:p>
                      <a:pPr marL="0" marR="0" algn="ctr">
                        <a:spcBef>
                          <a:spcPts val="0"/>
                        </a:spcBef>
                        <a:spcAft>
                          <a:spcPts val="0"/>
                        </a:spcAft>
                      </a:pPr>
                      <a:r>
                        <a:rPr lang="en-US" sz="2400" dirty="0">
                          <a:effectLst/>
                          <a:latin typeface="+mj-lt"/>
                        </a:rPr>
                        <a:t>12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Allan Kennedy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St. Joes Candler Health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0242544"/>
                  </a:ext>
                </a:extLst>
              </a:tr>
              <a:tr h="471786">
                <a:tc>
                  <a:txBody>
                    <a:bodyPr/>
                    <a:lstStyle/>
                    <a:p>
                      <a:pPr marL="0" marR="0" algn="ctr">
                        <a:spcBef>
                          <a:spcPts val="0"/>
                        </a:spcBef>
                        <a:spcAft>
                          <a:spcPts val="0"/>
                        </a:spcAft>
                      </a:pPr>
                      <a:r>
                        <a:rPr lang="en-US" sz="2400" dirty="0">
                          <a:effectLst/>
                          <a:latin typeface="+mj-lt"/>
                        </a:rPr>
                        <a:t>13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Dean Burke, MD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dirty="0">
                          <a:effectLst/>
                          <a:latin typeface="+mj-lt"/>
                        </a:rPr>
                        <a:t>Memorial Hospital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7071343"/>
                  </a:ext>
                </a:extLst>
              </a:tr>
            </a:tbl>
          </a:graphicData>
        </a:graphic>
      </p:graphicFrame>
      <p:sp>
        <p:nvSpPr>
          <p:cNvPr id="6" name="Text Placeholder 1">
            <a:extLst>
              <a:ext uri="{FF2B5EF4-FFF2-40B4-BE49-F238E27FC236}">
                <a16:creationId xmlns:a16="http://schemas.microsoft.com/office/drawing/2014/main" id="{F4C8E4DE-95AB-448C-8082-99B9F87161FD}"/>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Metro System &amp; Statewide Responses</a:t>
            </a:r>
            <a:endParaRPr lang="en-US" sz="4000" b="1" kern="0" dirty="0">
              <a:solidFill>
                <a:prstClr val="black"/>
              </a:solidFill>
            </a:endParaRPr>
          </a:p>
        </p:txBody>
      </p:sp>
      <p:sp>
        <p:nvSpPr>
          <p:cNvPr id="7" name="Rectangle 6">
            <a:extLst>
              <a:ext uri="{FF2B5EF4-FFF2-40B4-BE49-F238E27FC236}">
                <a16:creationId xmlns:a16="http://schemas.microsoft.com/office/drawing/2014/main" id="{D5FD8863-0EA3-4043-BB84-4DD45BC57E3C}"/>
              </a:ext>
            </a:extLst>
          </p:cNvPr>
          <p:cNvSpPr/>
          <p:nvPr/>
        </p:nvSpPr>
        <p:spPr>
          <a:xfrm>
            <a:off x="291812" y="2700363"/>
            <a:ext cx="9479985" cy="3903504"/>
          </a:xfrm>
          <a:prstGeom prst="rect">
            <a:avLst/>
          </a:prstGeom>
        </p:spPr>
        <p:txBody>
          <a:bodyPr wrap="square">
            <a:spAutoFit/>
          </a:bodyPr>
          <a:lstStyle/>
          <a:p>
            <a:pPr marL="457200" indent="-457200">
              <a:lnSpc>
                <a:spcPct val="150000"/>
              </a:lnSpc>
              <a:buFont typeface="Arial" panose="020B0604020202020204" pitchFamily="34" charset="0"/>
              <a:buChar char="•"/>
            </a:pPr>
            <a:r>
              <a:rPr lang="en-US" sz="2800" b="1" u="sng" dirty="0"/>
              <a:t>WellStar:</a:t>
            </a:r>
            <a:r>
              <a:rPr lang="en-US" sz="2800" dirty="0"/>
              <a:t> John Brennan, </a:t>
            </a:r>
          </a:p>
          <a:p>
            <a:pPr marL="457200" indent="-457200">
              <a:lnSpc>
                <a:spcPct val="150000"/>
              </a:lnSpc>
              <a:buFont typeface="Arial" panose="020B0604020202020204" pitchFamily="34" charset="0"/>
              <a:buChar char="•"/>
            </a:pPr>
            <a:r>
              <a:rPr lang="en-US" sz="2800" b="1" u="sng" dirty="0"/>
              <a:t>Emory Healthcare</a:t>
            </a:r>
            <a:r>
              <a:rPr lang="en-US" sz="2800" b="1" dirty="0"/>
              <a:t>: </a:t>
            </a:r>
            <a:r>
              <a:rPr lang="en-US" sz="2800" dirty="0"/>
              <a:t>Dr. Bryce </a:t>
            </a:r>
            <a:r>
              <a:rPr lang="en-US" sz="2800" dirty="0" err="1"/>
              <a:t>Gartland</a:t>
            </a:r>
            <a:r>
              <a:rPr lang="en-US" sz="2800" dirty="0"/>
              <a:t>, Dr. Ira Horowitz</a:t>
            </a:r>
          </a:p>
          <a:p>
            <a:pPr marL="457200" indent="-457200">
              <a:lnSpc>
                <a:spcPct val="150000"/>
              </a:lnSpc>
              <a:buFont typeface="Arial" panose="020B0604020202020204" pitchFamily="34" charset="0"/>
              <a:buChar char="•"/>
            </a:pPr>
            <a:r>
              <a:rPr lang="en-US" sz="2800" b="1" u="sng" dirty="0"/>
              <a:t>Grady</a:t>
            </a:r>
            <a:r>
              <a:rPr lang="en-US" sz="2800" b="1" dirty="0"/>
              <a:t>: </a:t>
            </a:r>
            <a:r>
              <a:rPr lang="en-US" sz="2800" dirty="0"/>
              <a:t>Dr. Robert Jansen</a:t>
            </a:r>
          </a:p>
          <a:p>
            <a:pPr marL="457200" indent="-457200">
              <a:lnSpc>
                <a:spcPct val="150000"/>
              </a:lnSpc>
              <a:buFont typeface="Arial" panose="020B0604020202020204" pitchFamily="34" charset="0"/>
              <a:buChar char="•"/>
            </a:pPr>
            <a:r>
              <a:rPr lang="en-US" sz="2800" b="1" u="sng" dirty="0"/>
              <a:t>CHOA</a:t>
            </a:r>
            <a:r>
              <a:rPr lang="en-US" sz="2800" b="1" dirty="0"/>
              <a:t>:</a:t>
            </a:r>
            <a:r>
              <a:rPr lang="en-US" sz="2800" dirty="0"/>
              <a:t> Dr. Jim Fortenberry, Dr. Dan Salinas</a:t>
            </a:r>
          </a:p>
          <a:p>
            <a:pPr marL="457200" indent="-457200">
              <a:lnSpc>
                <a:spcPct val="150000"/>
              </a:lnSpc>
              <a:buFont typeface="Arial" panose="020B0604020202020204" pitchFamily="34" charset="0"/>
              <a:buChar char="•"/>
            </a:pPr>
            <a:r>
              <a:rPr lang="en-US" sz="2800" b="1" u="sng" dirty="0"/>
              <a:t>NE Georgia</a:t>
            </a:r>
            <a:r>
              <a:rPr lang="en-US" sz="2800" b="1" dirty="0"/>
              <a:t>: </a:t>
            </a:r>
            <a:r>
              <a:rPr lang="en-US" sz="2800" dirty="0"/>
              <a:t>Dr. Antonio Rios, Dr. </a:t>
            </a:r>
            <a:r>
              <a:rPr lang="en-US" sz="2800" dirty="0" err="1"/>
              <a:t>Bedri</a:t>
            </a:r>
            <a:r>
              <a:rPr lang="en-US" sz="2800" dirty="0"/>
              <a:t> Yusuf</a:t>
            </a:r>
          </a:p>
          <a:p>
            <a:pPr marL="457200" indent="-457200">
              <a:lnSpc>
                <a:spcPct val="150000"/>
              </a:lnSpc>
              <a:buFont typeface="Arial" panose="020B0604020202020204" pitchFamily="34" charset="0"/>
              <a:buChar char="•"/>
            </a:pPr>
            <a:r>
              <a:rPr lang="en-US" sz="2800" b="1" u="sng" dirty="0"/>
              <a:t>Piedmont</a:t>
            </a:r>
            <a:r>
              <a:rPr lang="en-US" sz="2800" b="1" dirty="0"/>
              <a:t>:</a:t>
            </a:r>
            <a:r>
              <a:rPr lang="en-US" sz="2800" dirty="0"/>
              <a:t> Dr. Charlie Brown, Mike Mandl</a:t>
            </a:r>
          </a:p>
        </p:txBody>
      </p:sp>
      <p:sp>
        <p:nvSpPr>
          <p:cNvPr id="3" name="TextBox 2">
            <a:extLst>
              <a:ext uri="{FF2B5EF4-FFF2-40B4-BE49-F238E27FC236}">
                <a16:creationId xmlns:a16="http://schemas.microsoft.com/office/drawing/2014/main" id="{660E27D3-C319-4634-9624-0757F8E7F28E}"/>
              </a:ext>
            </a:extLst>
          </p:cNvPr>
          <p:cNvSpPr txBox="1"/>
          <p:nvPr/>
        </p:nvSpPr>
        <p:spPr>
          <a:xfrm>
            <a:off x="491319" y="2088107"/>
            <a:ext cx="6701051" cy="491320"/>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kumimoji="0" lang="en-US" sz="3000" b="1" i="0" u="none" strike="noStrike" kern="1200" cap="none" spc="0" normalizeH="0" baseline="0" noProof="0" dirty="0">
                <a:ln>
                  <a:noFill/>
                </a:ln>
                <a:solidFill>
                  <a:srgbClr val="E5E5E5">
                    <a:lumMod val="10000"/>
                  </a:srgbClr>
                </a:solidFill>
                <a:effectLst/>
                <a:uLnTx/>
                <a:uFillTx/>
                <a:latin typeface="+mj-lt"/>
                <a:ea typeface="PS TT Commons" charset="0"/>
                <a:cs typeface="PS TT Commons" charset="0"/>
              </a:rPr>
              <a:t>Metro System Response</a:t>
            </a:r>
          </a:p>
        </p:txBody>
      </p:sp>
      <p:sp>
        <p:nvSpPr>
          <p:cNvPr id="8" name="TextBox 7">
            <a:extLst>
              <a:ext uri="{FF2B5EF4-FFF2-40B4-BE49-F238E27FC236}">
                <a16:creationId xmlns:a16="http://schemas.microsoft.com/office/drawing/2014/main" id="{DFE564CD-B230-4375-816E-C303C2A476D2}"/>
              </a:ext>
            </a:extLst>
          </p:cNvPr>
          <p:cNvSpPr txBox="1"/>
          <p:nvPr/>
        </p:nvSpPr>
        <p:spPr>
          <a:xfrm>
            <a:off x="10943232" y="2088107"/>
            <a:ext cx="6701051" cy="491320"/>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kumimoji="0" lang="en-US" sz="3000" b="1" i="0" u="none" strike="noStrike" kern="1200" cap="none" spc="0" normalizeH="0" baseline="0" noProof="0" dirty="0">
                <a:ln>
                  <a:noFill/>
                </a:ln>
                <a:solidFill>
                  <a:srgbClr val="E5E5E5">
                    <a:lumMod val="10000"/>
                  </a:srgbClr>
                </a:solidFill>
                <a:effectLst/>
                <a:uLnTx/>
                <a:uFillTx/>
                <a:latin typeface="+mj-lt"/>
                <a:ea typeface="PS TT Commons" charset="0"/>
                <a:cs typeface="PS TT Commons" charset="0"/>
              </a:rPr>
              <a:t>Statewide Response Organized by MAG</a:t>
            </a:r>
          </a:p>
        </p:txBody>
      </p:sp>
    </p:spTree>
    <p:extLst>
      <p:ext uri="{BB962C8B-B14F-4D97-AF65-F5344CB8AC3E}">
        <p14:creationId xmlns:p14="http://schemas.microsoft.com/office/powerpoint/2010/main" val="3148209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DFF23E6-D3E2-1848-86F6-6295D498077D}"/>
              </a:ext>
            </a:extLst>
          </p:cNvPr>
          <p:cNvSpPr>
            <a:spLocks noGrp="1"/>
          </p:cNvSpPr>
          <p:nvPr>
            <p:ph type="body" sz="quarter" idx="15"/>
          </p:nvPr>
        </p:nvSpPr>
        <p:spPr>
          <a:xfrm>
            <a:off x="3681184" y="2404531"/>
            <a:ext cx="5286370" cy="1904990"/>
          </a:xfrm>
        </p:spPr>
        <p:txBody>
          <a:bodyPr>
            <a:normAutofit fontScale="92500" lnSpcReduction="20000"/>
          </a:bodyPr>
          <a:lstStyle/>
          <a:p>
            <a:r>
              <a:rPr lang="en-US" sz="3500" b="1" dirty="0"/>
              <a:t>Human Resources</a:t>
            </a:r>
          </a:p>
          <a:p>
            <a:r>
              <a:rPr lang="en-US" dirty="0"/>
              <a:t>Employee Health &amp; Safety teams, workforce vaccination process, clinic staffing</a:t>
            </a:r>
          </a:p>
        </p:txBody>
      </p:sp>
      <p:sp>
        <p:nvSpPr>
          <p:cNvPr id="6" name="Text Placeholder 5">
            <a:extLst>
              <a:ext uri="{FF2B5EF4-FFF2-40B4-BE49-F238E27FC236}">
                <a16:creationId xmlns:a16="http://schemas.microsoft.com/office/drawing/2014/main" id="{4E3E9149-15FB-2149-A5DC-E1642D7DA491}"/>
              </a:ext>
            </a:extLst>
          </p:cNvPr>
          <p:cNvSpPr>
            <a:spLocks noGrp="1"/>
          </p:cNvSpPr>
          <p:nvPr>
            <p:ph type="body" sz="quarter" idx="17"/>
          </p:nvPr>
        </p:nvSpPr>
        <p:spPr>
          <a:xfrm>
            <a:off x="3681184" y="4647156"/>
            <a:ext cx="5286370" cy="1904990"/>
          </a:xfrm>
        </p:spPr>
        <p:txBody>
          <a:bodyPr>
            <a:normAutofit fontScale="85000" lnSpcReduction="10000"/>
          </a:bodyPr>
          <a:lstStyle/>
          <a:p>
            <a:r>
              <a:rPr lang="en-US" sz="3500" b="1" dirty="0"/>
              <a:t>Quality &amp; Safety + Volunteers</a:t>
            </a:r>
          </a:p>
          <a:p>
            <a:r>
              <a:rPr lang="en-US" dirty="0"/>
              <a:t>Staffed employee and patient clinics, operational best practices</a:t>
            </a:r>
          </a:p>
        </p:txBody>
      </p:sp>
      <p:sp>
        <p:nvSpPr>
          <p:cNvPr id="8" name="Text Placeholder 7">
            <a:extLst>
              <a:ext uri="{FF2B5EF4-FFF2-40B4-BE49-F238E27FC236}">
                <a16:creationId xmlns:a16="http://schemas.microsoft.com/office/drawing/2014/main" id="{2198726E-1D0D-A948-A894-4E96167D5C1D}"/>
              </a:ext>
            </a:extLst>
          </p:cNvPr>
          <p:cNvSpPr>
            <a:spLocks noGrp="1"/>
          </p:cNvSpPr>
          <p:nvPr>
            <p:ph type="body" sz="quarter" idx="19"/>
          </p:nvPr>
        </p:nvSpPr>
        <p:spPr>
          <a:xfrm>
            <a:off x="3681184" y="6889781"/>
            <a:ext cx="5286370" cy="1904990"/>
          </a:xfrm>
        </p:spPr>
        <p:txBody>
          <a:bodyPr/>
          <a:lstStyle/>
          <a:p>
            <a:r>
              <a:rPr lang="en-US" b="1" dirty="0"/>
              <a:t>Pharmacy</a:t>
            </a:r>
          </a:p>
          <a:p>
            <a:r>
              <a:rPr lang="en-US" sz="3000" dirty="0"/>
              <a:t>Cold storage, vaccine supply and transfer</a:t>
            </a:r>
          </a:p>
        </p:txBody>
      </p:sp>
      <p:sp>
        <p:nvSpPr>
          <p:cNvPr id="10" name="Text Placeholder 9">
            <a:extLst>
              <a:ext uri="{FF2B5EF4-FFF2-40B4-BE49-F238E27FC236}">
                <a16:creationId xmlns:a16="http://schemas.microsoft.com/office/drawing/2014/main" id="{975F4C0A-4368-6040-BE65-ECD8758A1697}"/>
              </a:ext>
            </a:extLst>
          </p:cNvPr>
          <p:cNvSpPr>
            <a:spLocks noGrp="1"/>
          </p:cNvSpPr>
          <p:nvPr>
            <p:ph type="body" sz="quarter" idx="21"/>
          </p:nvPr>
        </p:nvSpPr>
        <p:spPr>
          <a:xfrm>
            <a:off x="11804459" y="2404531"/>
            <a:ext cx="5286370" cy="1904990"/>
          </a:xfrm>
        </p:spPr>
        <p:txBody>
          <a:bodyPr>
            <a:normAutofit fontScale="92500" lnSpcReduction="20000"/>
          </a:bodyPr>
          <a:lstStyle/>
          <a:p>
            <a:r>
              <a:rPr lang="en-US" sz="3500" b="1" dirty="0"/>
              <a:t>Patient Connection Center</a:t>
            </a:r>
          </a:p>
          <a:p>
            <a:r>
              <a:rPr lang="en-US" dirty="0"/>
              <a:t>Phone and ticket scheduling for patients, handling extremely high demand</a:t>
            </a:r>
          </a:p>
        </p:txBody>
      </p:sp>
      <p:sp>
        <p:nvSpPr>
          <p:cNvPr id="12" name="Text Placeholder 11">
            <a:extLst>
              <a:ext uri="{FF2B5EF4-FFF2-40B4-BE49-F238E27FC236}">
                <a16:creationId xmlns:a16="http://schemas.microsoft.com/office/drawing/2014/main" id="{3F498772-1E07-7B4D-A881-88297A8E226B}"/>
              </a:ext>
            </a:extLst>
          </p:cNvPr>
          <p:cNvSpPr>
            <a:spLocks noGrp="1"/>
          </p:cNvSpPr>
          <p:nvPr>
            <p:ph type="body" sz="quarter" idx="23"/>
          </p:nvPr>
        </p:nvSpPr>
        <p:spPr>
          <a:xfrm>
            <a:off x="11804459" y="4647156"/>
            <a:ext cx="5286370" cy="1904990"/>
          </a:xfrm>
        </p:spPr>
        <p:txBody>
          <a:bodyPr>
            <a:normAutofit fontScale="85000" lnSpcReduction="20000"/>
          </a:bodyPr>
          <a:lstStyle/>
          <a:p>
            <a:r>
              <a:rPr lang="en-US" sz="3500" b="1" dirty="0"/>
              <a:t>IS/Epic</a:t>
            </a:r>
          </a:p>
          <a:p>
            <a:r>
              <a:rPr lang="en-US" sz="3500" dirty="0"/>
              <a:t>Hardware, network, novel Epic build and troubleshooting for patient clinics</a:t>
            </a:r>
          </a:p>
        </p:txBody>
      </p:sp>
      <p:sp>
        <p:nvSpPr>
          <p:cNvPr id="14" name="Text Placeholder 13">
            <a:extLst>
              <a:ext uri="{FF2B5EF4-FFF2-40B4-BE49-F238E27FC236}">
                <a16:creationId xmlns:a16="http://schemas.microsoft.com/office/drawing/2014/main" id="{C849923D-CE1F-2144-BF70-EBA9E18F4DBB}"/>
              </a:ext>
            </a:extLst>
          </p:cNvPr>
          <p:cNvSpPr>
            <a:spLocks noGrp="1"/>
          </p:cNvSpPr>
          <p:nvPr>
            <p:ph type="body" sz="quarter" idx="25"/>
          </p:nvPr>
        </p:nvSpPr>
        <p:spPr>
          <a:xfrm>
            <a:off x="11804459" y="6675483"/>
            <a:ext cx="5735396" cy="2540921"/>
          </a:xfrm>
        </p:spPr>
        <p:txBody>
          <a:bodyPr>
            <a:normAutofit lnSpcReduction="10000"/>
          </a:bodyPr>
          <a:lstStyle/>
          <a:p>
            <a:r>
              <a:rPr lang="en-US" b="1" dirty="0"/>
              <a:t>Leadership</a:t>
            </a:r>
          </a:p>
          <a:p>
            <a:r>
              <a:rPr lang="en-US" sz="3000" dirty="0"/>
              <a:t>System Taskforce, hospital leaders, integration with Incident Command Center, supply &amp; allocations modeling</a:t>
            </a:r>
          </a:p>
        </p:txBody>
      </p:sp>
      <p:pic>
        <p:nvPicPr>
          <p:cNvPr id="2050" name="Picture 2" descr="Medicine free icon">
            <a:extLst>
              <a:ext uri="{FF2B5EF4-FFF2-40B4-BE49-F238E27FC236}">
                <a16:creationId xmlns:a16="http://schemas.microsoft.com/office/drawing/2014/main" id="{1660BE47-16F6-4A31-A44C-B321D69C7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8718" y="7124927"/>
            <a:ext cx="1520826" cy="15208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hield free icon">
            <a:extLst>
              <a:ext uri="{FF2B5EF4-FFF2-40B4-BE49-F238E27FC236}">
                <a16:creationId xmlns:a16="http://schemas.microsoft.com/office/drawing/2014/main" id="{7C40D0A8-21A1-40F3-970D-42D82BB19B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113" y="4938711"/>
            <a:ext cx="1496493" cy="149649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uman resources free icon">
            <a:extLst>
              <a:ext uri="{FF2B5EF4-FFF2-40B4-BE49-F238E27FC236}">
                <a16:creationId xmlns:a16="http://schemas.microsoft.com/office/drawing/2014/main" id="{A3DC69BB-DF10-4FFE-AD15-65D973D154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0872" y="2695778"/>
            <a:ext cx="1356734" cy="135673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upport free icon">
            <a:extLst>
              <a:ext uri="{FF2B5EF4-FFF2-40B4-BE49-F238E27FC236}">
                <a16:creationId xmlns:a16="http://schemas.microsoft.com/office/drawing/2014/main" id="{3168711E-78D1-4919-802D-B138F42293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17509" y="2547202"/>
            <a:ext cx="1505310" cy="150531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omputer free icon">
            <a:extLst>
              <a:ext uri="{FF2B5EF4-FFF2-40B4-BE49-F238E27FC236}">
                <a16:creationId xmlns:a16="http://schemas.microsoft.com/office/drawing/2014/main" id="{040A0CBC-94DA-42FC-B7D6-2195364571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17509" y="4829511"/>
            <a:ext cx="1505310" cy="150531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roject management free icon">
            <a:extLst>
              <a:ext uri="{FF2B5EF4-FFF2-40B4-BE49-F238E27FC236}">
                <a16:creationId xmlns:a16="http://schemas.microsoft.com/office/drawing/2014/main" id="{5711DB90-948B-4B12-A93B-81FEED5008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17509" y="7193290"/>
            <a:ext cx="1505309" cy="1505309"/>
          </a:xfrm>
          <a:prstGeom prst="rect">
            <a:avLst/>
          </a:prstGeom>
          <a:noFill/>
          <a:extLst>
            <a:ext uri="{909E8E84-426E-40DD-AFC4-6F175D3DCCD1}">
              <a14:hiddenFill xmlns:a14="http://schemas.microsoft.com/office/drawing/2010/main">
                <a:solidFill>
                  <a:srgbClr val="FFFFFF"/>
                </a:solidFill>
              </a14:hiddenFill>
            </a:ext>
          </a:extLst>
        </p:spPr>
      </p:pic>
      <p:sp>
        <p:nvSpPr>
          <p:cNvPr id="15" name="Text Placeholder 1">
            <a:extLst>
              <a:ext uri="{FF2B5EF4-FFF2-40B4-BE49-F238E27FC236}">
                <a16:creationId xmlns:a16="http://schemas.microsoft.com/office/drawing/2014/main" id="{F9E0656C-7CB7-43EA-8AFE-F38D15FCE2C6}"/>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Vaccine Efforts Required System-Wide Coordination</a:t>
            </a:r>
          </a:p>
          <a:p>
            <a:pPr marL="1323975" lvl="3" indent="0" algn="ctr" defTabSz="1217889">
              <a:spcBef>
                <a:spcPts val="600"/>
              </a:spcBef>
              <a:spcAft>
                <a:spcPts val="1200"/>
              </a:spcAft>
              <a:buNone/>
            </a:pPr>
            <a:endParaRPr lang="en-US" sz="4000" b="1" kern="0" dirty="0">
              <a:solidFill>
                <a:prstClr val="black"/>
              </a:solidFill>
            </a:endParaRPr>
          </a:p>
        </p:txBody>
      </p:sp>
    </p:spTree>
    <p:extLst>
      <p:ext uri="{BB962C8B-B14F-4D97-AF65-F5344CB8AC3E}">
        <p14:creationId xmlns:p14="http://schemas.microsoft.com/office/powerpoint/2010/main" val="4197501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2" descr="image001">
            <a:extLst>
              <a:ext uri="{FF2B5EF4-FFF2-40B4-BE49-F238E27FC236}">
                <a16:creationId xmlns:a16="http://schemas.microsoft.com/office/drawing/2014/main" id="{4F5895B9-B239-41FB-9F2A-CF3D15750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574" y="2705981"/>
            <a:ext cx="17054851" cy="426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1">
            <a:extLst>
              <a:ext uri="{FF2B5EF4-FFF2-40B4-BE49-F238E27FC236}">
                <a16:creationId xmlns:a16="http://schemas.microsoft.com/office/drawing/2014/main" id="{3EEC191D-70C9-4F05-B644-82C3EB3FED3F}"/>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Riding the Waves (March 2020 – January 2022)</a:t>
            </a:r>
            <a:endParaRPr lang="en-US" sz="4000" b="1" kern="0" dirty="0">
              <a:solidFill>
                <a:prstClr val="black"/>
              </a:solidFill>
            </a:endParaRPr>
          </a:p>
        </p:txBody>
      </p:sp>
      <p:sp>
        <p:nvSpPr>
          <p:cNvPr id="2" name="TextBox 1">
            <a:extLst>
              <a:ext uri="{FF2B5EF4-FFF2-40B4-BE49-F238E27FC236}">
                <a16:creationId xmlns:a16="http://schemas.microsoft.com/office/drawing/2014/main" id="{49C6FA4B-390C-3241-9A13-22EE1B53135B}"/>
              </a:ext>
            </a:extLst>
          </p:cNvPr>
          <p:cNvSpPr txBox="1"/>
          <p:nvPr/>
        </p:nvSpPr>
        <p:spPr>
          <a:xfrm>
            <a:off x="15585440" y="2377440"/>
            <a:ext cx="914400" cy="914400"/>
          </a:xfrm>
          <a:prstGeom prst="rect">
            <a:avLst/>
          </a:prstGeom>
        </p:spPr>
        <p:txBody>
          <a:bodyPr vert="horz" wrap="non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endParaRPr kumimoji="0" lang="en-US" sz="3525"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endParaRPr>
          </a:p>
        </p:txBody>
      </p:sp>
      <p:sp>
        <p:nvSpPr>
          <p:cNvPr id="3" name="TextBox 2">
            <a:extLst>
              <a:ext uri="{FF2B5EF4-FFF2-40B4-BE49-F238E27FC236}">
                <a16:creationId xmlns:a16="http://schemas.microsoft.com/office/drawing/2014/main" id="{CEC5438B-2F47-6649-BCB5-7CC7463219FC}"/>
              </a:ext>
            </a:extLst>
          </p:cNvPr>
          <p:cNvSpPr txBox="1"/>
          <p:nvPr/>
        </p:nvSpPr>
        <p:spPr>
          <a:xfrm>
            <a:off x="13695680" y="1844290"/>
            <a:ext cx="3068320" cy="914400"/>
          </a:xfrm>
          <a:prstGeom prst="rect">
            <a:avLst/>
          </a:prstGeom>
        </p:spPr>
        <p:txBody>
          <a:bodyPr vert="horz" wrap="non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3525"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rPr>
              <a:t>Where to from here?</a:t>
            </a:r>
          </a:p>
        </p:txBody>
      </p:sp>
      <p:sp>
        <p:nvSpPr>
          <p:cNvPr id="8" name="Down Arrow 7">
            <a:extLst>
              <a:ext uri="{FF2B5EF4-FFF2-40B4-BE49-F238E27FC236}">
                <a16:creationId xmlns:a16="http://schemas.microsoft.com/office/drawing/2014/main" id="{ED8E01B5-166F-D64D-919C-8C3E02DEC2D2}"/>
              </a:ext>
            </a:extLst>
          </p:cNvPr>
          <p:cNvSpPr/>
          <p:nvPr/>
        </p:nvSpPr>
        <p:spPr>
          <a:xfrm rot="1411771">
            <a:off x="16761759" y="2706427"/>
            <a:ext cx="259589" cy="12351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8767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D95B2D-E243-B44A-82A9-6CF320FBF63D}"/>
              </a:ext>
            </a:extLst>
          </p:cNvPr>
          <p:cNvSpPr txBox="1"/>
          <p:nvPr/>
        </p:nvSpPr>
        <p:spPr>
          <a:xfrm>
            <a:off x="5648960" y="5872480"/>
            <a:ext cx="0" cy="0"/>
          </a:xfrm>
          <a:prstGeom prst="rect">
            <a:avLst/>
          </a:prstGeom>
        </p:spPr>
        <p:txBody>
          <a:bodyPr vert="horz" wrap="non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r>
              <a:rPr kumimoji="0" lang="en-US" sz="9600"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rPr>
              <a:t>Questions?</a:t>
            </a:r>
          </a:p>
        </p:txBody>
      </p:sp>
    </p:spTree>
    <p:extLst>
      <p:ext uri="{BB962C8B-B14F-4D97-AF65-F5344CB8AC3E}">
        <p14:creationId xmlns:p14="http://schemas.microsoft.com/office/powerpoint/2010/main" val="3079643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E8D302A-EB6B-45A9-BE0E-A41267F651F6}"/>
              </a:ext>
            </a:extLst>
          </p:cNvPr>
          <p:cNvCxnSpPr>
            <a:cxnSpLocks/>
          </p:cNvCxnSpPr>
          <p:nvPr/>
        </p:nvCxnSpPr>
        <p:spPr>
          <a:xfrm>
            <a:off x="457200" y="5142910"/>
            <a:ext cx="17094820" cy="96187"/>
          </a:xfrm>
          <a:prstGeom prst="line">
            <a:avLst/>
          </a:prstGeom>
          <a:noFill/>
          <a:ln w="25400" cap="flat" cmpd="sng" algn="ctr">
            <a:solidFill>
              <a:sysClr val="window" lastClr="FFFFFF">
                <a:lumMod val="75000"/>
              </a:sysClr>
            </a:solidFill>
            <a:prstDash val="solid"/>
          </a:ln>
          <a:effectLst/>
        </p:spPr>
      </p:cxnSp>
      <p:grpSp>
        <p:nvGrpSpPr>
          <p:cNvPr id="5" name="Group 4">
            <a:extLst>
              <a:ext uri="{FF2B5EF4-FFF2-40B4-BE49-F238E27FC236}">
                <a16:creationId xmlns:a16="http://schemas.microsoft.com/office/drawing/2014/main" id="{C859C458-A220-4BA3-A543-83F748A2C3E8}"/>
              </a:ext>
            </a:extLst>
          </p:cNvPr>
          <p:cNvGrpSpPr/>
          <p:nvPr/>
        </p:nvGrpSpPr>
        <p:grpSpPr>
          <a:xfrm>
            <a:off x="607706" y="4684825"/>
            <a:ext cx="1048215" cy="1891937"/>
            <a:chOff x="905036" y="3551835"/>
            <a:chExt cx="562457" cy="1131485"/>
          </a:xfrm>
        </p:grpSpPr>
        <p:sp>
          <p:nvSpPr>
            <p:cNvPr id="6" name="Oval 5">
              <a:extLst>
                <a:ext uri="{FF2B5EF4-FFF2-40B4-BE49-F238E27FC236}">
                  <a16:creationId xmlns:a16="http://schemas.microsoft.com/office/drawing/2014/main" id="{AFD6FEBF-579C-4729-B420-A435696C96A7}"/>
                </a:ext>
              </a:extLst>
            </p:cNvPr>
            <p:cNvSpPr/>
            <p:nvPr/>
          </p:nvSpPr>
          <p:spPr>
            <a:xfrm>
              <a:off x="1117435" y="3771240"/>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sp>
          <p:nvSpPr>
            <p:cNvPr id="7" name="Donut 85">
              <a:extLst>
                <a:ext uri="{FF2B5EF4-FFF2-40B4-BE49-F238E27FC236}">
                  <a16:creationId xmlns:a16="http://schemas.microsoft.com/office/drawing/2014/main" id="{23AD178A-9A3B-42E0-BD7E-6977049037A4}"/>
                </a:ext>
              </a:extLst>
            </p:cNvPr>
            <p:cNvSpPr/>
            <p:nvPr/>
          </p:nvSpPr>
          <p:spPr>
            <a:xfrm>
              <a:off x="990243" y="3647221"/>
              <a:ext cx="392050" cy="404097"/>
            </a:xfrm>
            <a:prstGeom prst="donut">
              <a:avLst>
                <a:gd name="adj" fmla="val 10939"/>
              </a:avLst>
            </a:prstGeom>
            <a:solidFill>
              <a:srgbClr val="AE221E"/>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sp>
          <p:nvSpPr>
            <p:cNvPr id="8" name="Donut 92">
              <a:extLst>
                <a:ext uri="{FF2B5EF4-FFF2-40B4-BE49-F238E27FC236}">
                  <a16:creationId xmlns:a16="http://schemas.microsoft.com/office/drawing/2014/main" id="{4F0CEFD7-9FB9-424C-BC0A-1C19F12D4DA4}"/>
                </a:ext>
              </a:extLst>
            </p:cNvPr>
            <p:cNvSpPr/>
            <p:nvPr/>
          </p:nvSpPr>
          <p:spPr>
            <a:xfrm>
              <a:off x="905036" y="3551835"/>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cxnSp>
          <p:nvCxnSpPr>
            <p:cNvPr id="9" name="Straight Connector 8">
              <a:extLst>
                <a:ext uri="{FF2B5EF4-FFF2-40B4-BE49-F238E27FC236}">
                  <a16:creationId xmlns:a16="http://schemas.microsoft.com/office/drawing/2014/main" id="{E4CC6314-0D4B-46FD-9629-B70819DC8C47}"/>
                </a:ext>
              </a:extLst>
            </p:cNvPr>
            <p:cNvCxnSpPr>
              <a:stCxn id="8" idx="4"/>
              <a:endCxn id="10" idx="4"/>
            </p:cNvCxnSpPr>
            <p:nvPr/>
          </p:nvCxnSpPr>
          <p:spPr>
            <a:xfrm flipH="1">
              <a:off x="1178325" y="4139371"/>
              <a:ext cx="7940" cy="543949"/>
            </a:xfrm>
            <a:prstGeom prst="line">
              <a:avLst/>
            </a:prstGeom>
            <a:noFill/>
            <a:ln w="25400" cap="flat" cmpd="sng" algn="ctr">
              <a:solidFill>
                <a:srgbClr val="AE221E"/>
              </a:solidFill>
              <a:prstDash val="solid"/>
            </a:ln>
            <a:effectLst/>
          </p:spPr>
        </p:cxnSp>
        <p:sp>
          <p:nvSpPr>
            <p:cNvPr id="10" name="Oval 9">
              <a:extLst>
                <a:ext uri="{FF2B5EF4-FFF2-40B4-BE49-F238E27FC236}">
                  <a16:creationId xmlns:a16="http://schemas.microsoft.com/office/drawing/2014/main" id="{F1D86C2E-D67C-49A4-9265-70EAA5A8BA1B}"/>
                </a:ext>
              </a:extLst>
            </p:cNvPr>
            <p:cNvSpPr/>
            <p:nvPr/>
          </p:nvSpPr>
          <p:spPr>
            <a:xfrm>
              <a:off x="1106256" y="4524128"/>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grpSp>
      <p:grpSp>
        <p:nvGrpSpPr>
          <p:cNvPr id="12" name="Group 11">
            <a:extLst>
              <a:ext uri="{FF2B5EF4-FFF2-40B4-BE49-F238E27FC236}">
                <a16:creationId xmlns:a16="http://schemas.microsoft.com/office/drawing/2014/main" id="{3916BE0E-EA31-47A3-813C-EE9EE82FC4FF}"/>
              </a:ext>
            </a:extLst>
          </p:cNvPr>
          <p:cNvGrpSpPr/>
          <p:nvPr/>
        </p:nvGrpSpPr>
        <p:grpSpPr>
          <a:xfrm>
            <a:off x="3253601" y="3741707"/>
            <a:ext cx="1048215" cy="1971963"/>
            <a:chOff x="2204039" y="3016302"/>
            <a:chExt cx="562457" cy="1129887"/>
          </a:xfrm>
        </p:grpSpPr>
        <p:sp>
          <p:nvSpPr>
            <p:cNvPr id="14" name="Oval 13">
              <a:extLst>
                <a:ext uri="{FF2B5EF4-FFF2-40B4-BE49-F238E27FC236}">
                  <a16:creationId xmlns:a16="http://schemas.microsoft.com/office/drawing/2014/main" id="{2BC35106-4F39-4190-9E31-EFFA597E17E8}"/>
                </a:ext>
              </a:extLst>
            </p:cNvPr>
            <p:cNvSpPr/>
            <p:nvPr/>
          </p:nvSpPr>
          <p:spPr>
            <a:xfrm>
              <a:off x="2411401" y="3774395"/>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15" name="Donut 87">
              <a:extLst>
                <a:ext uri="{FF2B5EF4-FFF2-40B4-BE49-F238E27FC236}">
                  <a16:creationId xmlns:a16="http://schemas.microsoft.com/office/drawing/2014/main" id="{DF3EA73E-555C-400C-A517-03F30DD60A30}"/>
                </a:ext>
              </a:extLst>
            </p:cNvPr>
            <p:cNvSpPr/>
            <p:nvPr/>
          </p:nvSpPr>
          <p:spPr>
            <a:xfrm>
              <a:off x="2284208" y="3650375"/>
              <a:ext cx="392050" cy="404097"/>
            </a:xfrm>
            <a:prstGeom prst="donut">
              <a:avLst>
                <a:gd name="adj" fmla="val 10939"/>
              </a:avLst>
            </a:prstGeom>
            <a:solidFill>
              <a:srgbClr val="DF581C"/>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16" name="Donut 93">
              <a:extLst>
                <a:ext uri="{FF2B5EF4-FFF2-40B4-BE49-F238E27FC236}">
                  <a16:creationId xmlns:a16="http://schemas.microsoft.com/office/drawing/2014/main" id="{C96082DB-3294-452E-8FA0-2B1156C9DFEC}"/>
                </a:ext>
              </a:extLst>
            </p:cNvPr>
            <p:cNvSpPr/>
            <p:nvPr/>
          </p:nvSpPr>
          <p:spPr>
            <a:xfrm>
              <a:off x="2204039" y="3558653"/>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cxnSp>
          <p:nvCxnSpPr>
            <p:cNvPr id="17" name="Straight Connector 16">
              <a:extLst>
                <a:ext uri="{FF2B5EF4-FFF2-40B4-BE49-F238E27FC236}">
                  <a16:creationId xmlns:a16="http://schemas.microsoft.com/office/drawing/2014/main" id="{250DF4CB-2E68-4994-B326-C80E512C84D1}"/>
                </a:ext>
              </a:extLst>
            </p:cNvPr>
            <p:cNvCxnSpPr>
              <a:stCxn id="18" idx="0"/>
            </p:cNvCxnSpPr>
            <p:nvPr/>
          </p:nvCxnSpPr>
          <p:spPr>
            <a:xfrm>
              <a:off x="2479987" y="3016302"/>
              <a:ext cx="0" cy="542351"/>
            </a:xfrm>
            <a:prstGeom prst="line">
              <a:avLst/>
            </a:prstGeom>
            <a:noFill/>
            <a:ln w="25400" cap="flat" cmpd="sng" algn="ctr">
              <a:solidFill>
                <a:srgbClr val="DF581C"/>
              </a:solidFill>
              <a:prstDash val="solid"/>
            </a:ln>
            <a:effectLst/>
          </p:spPr>
        </p:cxnSp>
        <p:sp>
          <p:nvSpPr>
            <p:cNvPr id="18" name="Oval 17">
              <a:extLst>
                <a:ext uri="{FF2B5EF4-FFF2-40B4-BE49-F238E27FC236}">
                  <a16:creationId xmlns:a16="http://schemas.microsoft.com/office/drawing/2014/main" id="{D717A5EE-62BB-432B-90A8-AA1359F253A5}"/>
                </a:ext>
              </a:extLst>
            </p:cNvPr>
            <p:cNvSpPr/>
            <p:nvPr/>
          </p:nvSpPr>
          <p:spPr>
            <a:xfrm>
              <a:off x="2407918" y="3016304"/>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grpSp>
      <p:grpSp>
        <p:nvGrpSpPr>
          <p:cNvPr id="20" name="Group 19">
            <a:extLst>
              <a:ext uri="{FF2B5EF4-FFF2-40B4-BE49-F238E27FC236}">
                <a16:creationId xmlns:a16="http://schemas.microsoft.com/office/drawing/2014/main" id="{6AC8CB03-D49C-4714-9658-2B5BB8895BD0}"/>
              </a:ext>
            </a:extLst>
          </p:cNvPr>
          <p:cNvGrpSpPr/>
          <p:nvPr/>
        </p:nvGrpSpPr>
        <p:grpSpPr>
          <a:xfrm>
            <a:off x="5899496" y="4674924"/>
            <a:ext cx="1048215" cy="1937113"/>
            <a:chOff x="3504415" y="3554932"/>
            <a:chExt cx="562457" cy="1101712"/>
          </a:xfrm>
        </p:grpSpPr>
        <p:sp>
          <p:nvSpPr>
            <p:cNvPr id="22" name="Oval 21">
              <a:extLst>
                <a:ext uri="{FF2B5EF4-FFF2-40B4-BE49-F238E27FC236}">
                  <a16:creationId xmlns:a16="http://schemas.microsoft.com/office/drawing/2014/main" id="{83C8E63E-6AD4-4B86-942D-067B272AAE36}"/>
                </a:ext>
              </a:extLst>
            </p:cNvPr>
            <p:cNvSpPr/>
            <p:nvPr/>
          </p:nvSpPr>
          <p:spPr>
            <a:xfrm>
              <a:off x="3717170" y="3771240"/>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23" name="Donut 89">
              <a:extLst>
                <a:ext uri="{FF2B5EF4-FFF2-40B4-BE49-F238E27FC236}">
                  <a16:creationId xmlns:a16="http://schemas.microsoft.com/office/drawing/2014/main" id="{6E62CF1F-3891-4764-B229-577432FAFABA}"/>
                </a:ext>
              </a:extLst>
            </p:cNvPr>
            <p:cNvSpPr/>
            <p:nvPr/>
          </p:nvSpPr>
          <p:spPr>
            <a:xfrm>
              <a:off x="3589977" y="3647221"/>
              <a:ext cx="392050" cy="404097"/>
            </a:xfrm>
            <a:prstGeom prst="donut">
              <a:avLst>
                <a:gd name="adj" fmla="val 10939"/>
              </a:avLst>
            </a:prstGeom>
            <a:solidFill>
              <a:srgbClr val="F4851A"/>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24" name="Donut 94">
              <a:extLst>
                <a:ext uri="{FF2B5EF4-FFF2-40B4-BE49-F238E27FC236}">
                  <a16:creationId xmlns:a16="http://schemas.microsoft.com/office/drawing/2014/main" id="{363E5132-BF68-457C-8505-4E62908D2702}"/>
                </a:ext>
              </a:extLst>
            </p:cNvPr>
            <p:cNvSpPr/>
            <p:nvPr/>
          </p:nvSpPr>
          <p:spPr>
            <a:xfrm>
              <a:off x="3504415" y="355493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cxnSp>
          <p:nvCxnSpPr>
            <p:cNvPr id="25" name="Straight Connector 24">
              <a:extLst>
                <a:ext uri="{FF2B5EF4-FFF2-40B4-BE49-F238E27FC236}">
                  <a16:creationId xmlns:a16="http://schemas.microsoft.com/office/drawing/2014/main" id="{386EAB70-EDA5-4483-86DA-55C6FB0BA0E6}"/>
                </a:ext>
              </a:extLst>
            </p:cNvPr>
            <p:cNvCxnSpPr>
              <a:endCxn id="26" idx="0"/>
            </p:cNvCxnSpPr>
            <p:nvPr/>
          </p:nvCxnSpPr>
          <p:spPr>
            <a:xfrm>
              <a:off x="3784272" y="4135597"/>
              <a:ext cx="0" cy="361854"/>
            </a:xfrm>
            <a:prstGeom prst="line">
              <a:avLst/>
            </a:prstGeom>
            <a:noFill/>
            <a:ln w="25400" cap="flat" cmpd="sng" algn="ctr">
              <a:solidFill>
                <a:srgbClr val="F4851A"/>
              </a:solidFill>
              <a:prstDash val="solid"/>
            </a:ln>
            <a:effectLst/>
          </p:spPr>
        </p:cxnSp>
        <p:sp>
          <p:nvSpPr>
            <p:cNvPr id="26" name="Oval 25">
              <a:extLst>
                <a:ext uri="{FF2B5EF4-FFF2-40B4-BE49-F238E27FC236}">
                  <a16:creationId xmlns:a16="http://schemas.microsoft.com/office/drawing/2014/main" id="{518F35CA-3E6B-48EA-A3FB-70BDCE221AC9}"/>
                </a:ext>
              </a:extLst>
            </p:cNvPr>
            <p:cNvSpPr/>
            <p:nvPr/>
          </p:nvSpPr>
          <p:spPr>
            <a:xfrm>
              <a:off x="3712203" y="4497452"/>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grpSp>
      <p:grpSp>
        <p:nvGrpSpPr>
          <p:cNvPr id="44" name="Group 43">
            <a:extLst>
              <a:ext uri="{FF2B5EF4-FFF2-40B4-BE49-F238E27FC236}">
                <a16:creationId xmlns:a16="http://schemas.microsoft.com/office/drawing/2014/main" id="{2829155D-C3B0-41FB-916F-F059985D3CCA}"/>
              </a:ext>
            </a:extLst>
          </p:cNvPr>
          <p:cNvGrpSpPr/>
          <p:nvPr/>
        </p:nvGrpSpPr>
        <p:grpSpPr>
          <a:xfrm>
            <a:off x="8543845" y="3741707"/>
            <a:ext cx="1048209" cy="1993005"/>
            <a:chOff x="4803418" y="3016304"/>
            <a:chExt cx="562457" cy="1117384"/>
          </a:xfrm>
        </p:grpSpPr>
        <p:sp>
          <p:nvSpPr>
            <p:cNvPr id="46" name="Oval 45">
              <a:extLst>
                <a:ext uri="{FF2B5EF4-FFF2-40B4-BE49-F238E27FC236}">
                  <a16:creationId xmlns:a16="http://schemas.microsoft.com/office/drawing/2014/main" id="{5DADABC8-69D7-47BE-A0F7-6200675C5FF6}"/>
                </a:ext>
              </a:extLst>
            </p:cNvPr>
            <p:cNvSpPr/>
            <p:nvPr/>
          </p:nvSpPr>
          <p:spPr>
            <a:xfrm>
              <a:off x="5016234" y="3771240"/>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47" name="Donut 91">
              <a:extLst>
                <a:ext uri="{FF2B5EF4-FFF2-40B4-BE49-F238E27FC236}">
                  <a16:creationId xmlns:a16="http://schemas.microsoft.com/office/drawing/2014/main" id="{725EC22E-4607-442B-BF2D-759C80FC5592}"/>
                </a:ext>
              </a:extLst>
            </p:cNvPr>
            <p:cNvSpPr/>
            <p:nvPr/>
          </p:nvSpPr>
          <p:spPr>
            <a:xfrm>
              <a:off x="4889041" y="3637873"/>
              <a:ext cx="392050" cy="404097"/>
            </a:xfrm>
            <a:prstGeom prst="donut">
              <a:avLst>
                <a:gd name="adj" fmla="val 10939"/>
              </a:avLst>
            </a:prstGeom>
            <a:solidFill>
              <a:srgbClr val="FAAE25"/>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48" name="Donut 95">
              <a:extLst>
                <a:ext uri="{FF2B5EF4-FFF2-40B4-BE49-F238E27FC236}">
                  <a16:creationId xmlns:a16="http://schemas.microsoft.com/office/drawing/2014/main" id="{A6BB2BD7-6ABA-45C5-9E77-998D3125293F}"/>
                </a:ext>
              </a:extLst>
            </p:cNvPr>
            <p:cNvSpPr/>
            <p:nvPr/>
          </p:nvSpPr>
          <p:spPr>
            <a:xfrm>
              <a:off x="4803418" y="354615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cxnSp>
          <p:nvCxnSpPr>
            <p:cNvPr id="49" name="Straight Connector 48">
              <a:extLst>
                <a:ext uri="{FF2B5EF4-FFF2-40B4-BE49-F238E27FC236}">
                  <a16:creationId xmlns:a16="http://schemas.microsoft.com/office/drawing/2014/main" id="{C915CE64-1630-4A08-AF44-DDB972867FE7}"/>
                </a:ext>
              </a:extLst>
            </p:cNvPr>
            <p:cNvCxnSpPr>
              <a:stCxn id="50" idx="4"/>
            </p:cNvCxnSpPr>
            <p:nvPr/>
          </p:nvCxnSpPr>
          <p:spPr>
            <a:xfrm flipH="1">
              <a:off x="5085065" y="3175493"/>
              <a:ext cx="3239" cy="370659"/>
            </a:xfrm>
            <a:prstGeom prst="line">
              <a:avLst/>
            </a:prstGeom>
            <a:noFill/>
            <a:ln w="25400" cap="flat" cmpd="sng" algn="ctr">
              <a:solidFill>
                <a:srgbClr val="FAAE25"/>
              </a:solidFill>
              <a:prstDash val="solid"/>
            </a:ln>
            <a:effectLst/>
          </p:spPr>
        </p:cxnSp>
        <p:sp>
          <p:nvSpPr>
            <p:cNvPr id="50" name="Oval 49">
              <a:extLst>
                <a:ext uri="{FF2B5EF4-FFF2-40B4-BE49-F238E27FC236}">
                  <a16:creationId xmlns:a16="http://schemas.microsoft.com/office/drawing/2014/main" id="{E9D21826-5C14-447B-B1B0-A947E9C280A3}"/>
                </a:ext>
              </a:extLst>
            </p:cNvPr>
            <p:cNvSpPr/>
            <p:nvPr/>
          </p:nvSpPr>
          <p:spPr>
            <a:xfrm>
              <a:off x="5016234" y="3016304"/>
              <a:ext cx="144137" cy="159192"/>
            </a:xfrm>
            <a:prstGeom prst="ellipse">
              <a:avLst/>
            </a:prstGeom>
            <a:solidFill>
              <a:srgbClr val="FAAE25"/>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grpSp>
      <p:sp>
        <p:nvSpPr>
          <p:cNvPr id="69" name="TextBox 68">
            <a:extLst>
              <a:ext uri="{FF2B5EF4-FFF2-40B4-BE49-F238E27FC236}">
                <a16:creationId xmlns:a16="http://schemas.microsoft.com/office/drawing/2014/main" id="{6FEE23B8-40F8-4A9B-A535-05E1D7F9A4BC}"/>
              </a:ext>
            </a:extLst>
          </p:cNvPr>
          <p:cNvSpPr txBox="1"/>
          <p:nvPr/>
        </p:nvSpPr>
        <p:spPr>
          <a:xfrm>
            <a:off x="189868" y="6619219"/>
            <a:ext cx="2193750" cy="2370814"/>
          </a:xfrm>
          <a:prstGeom prst="rect">
            <a:avLst/>
          </a:prstGeom>
        </p:spPr>
        <p:txBody>
          <a:bodyPr vert="horz" wrap="squar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endParaRPr kumimoji="0" lang="en-US" sz="3525"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endParaRPr>
          </a:p>
        </p:txBody>
      </p:sp>
      <p:sp>
        <p:nvSpPr>
          <p:cNvPr id="70" name="TextBox 69">
            <a:extLst>
              <a:ext uri="{FF2B5EF4-FFF2-40B4-BE49-F238E27FC236}">
                <a16:creationId xmlns:a16="http://schemas.microsoft.com/office/drawing/2014/main" id="{FDA4F310-D70E-4984-A1BA-B6A28023C8AD}"/>
              </a:ext>
            </a:extLst>
          </p:cNvPr>
          <p:cNvSpPr txBox="1"/>
          <p:nvPr/>
        </p:nvSpPr>
        <p:spPr>
          <a:xfrm>
            <a:off x="189868" y="6619219"/>
            <a:ext cx="2004489" cy="2329141"/>
          </a:xfrm>
          <a:prstGeom prst="rect">
            <a:avLst/>
          </a:prstGeom>
        </p:spPr>
        <p:txBody>
          <a:bodyPr vert="horz" wrap="square" lIns="0" tIns="32970" rIns="65939" bIns="32970" rtlCol="0" anchor="b" anchorCtr="0">
            <a:noAutofit/>
          </a:bodyPr>
          <a:lstStyle/>
          <a:p>
            <a:pPr marL="0" marR="0" indent="0" algn="l" defTabSz="439502" rtl="0" eaLnBrk="1" fontAlgn="auto" latinLnBrk="0" hangingPunct="1">
              <a:lnSpc>
                <a:spcPct val="85000"/>
              </a:lnSpc>
              <a:spcBef>
                <a:spcPct val="0"/>
              </a:spcBef>
              <a:spcAft>
                <a:spcPts val="0"/>
              </a:spcAft>
              <a:buClrTx/>
              <a:buSzTx/>
              <a:buFontTx/>
              <a:buNone/>
              <a:tabLst/>
            </a:pPr>
            <a:endParaRPr kumimoji="0" lang="en-US" sz="3525" b="0" i="0" u="none" strike="noStrike" kern="1200" cap="none" spc="0" normalizeH="0" baseline="0" noProof="0" dirty="0">
              <a:ln>
                <a:noFill/>
              </a:ln>
              <a:solidFill>
                <a:srgbClr val="E5E5E5">
                  <a:lumMod val="10000"/>
                </a:srgbClr>
              </a:solidFill>
              <a:effectLst/>
              <a:uLnTx/>
              <a:uFillTx/>
              <a:latin typeface="PS TT Commons" charset="0"/>
              <a:ea typeface="PS TT Commons" charset="0"/>
              <a:cs typeface="PS TT Commons" charset="0"/>
            </a:endParaRPr>
          </a:p>
        </p:txBody>
      </p:sp>
      <p:grpSp>
        <p:nvGrpSpPr>
          <p:cNvPr id="76" name="Group 75">
            <a:extLst>
              <a:ext uri="{FF2B5EF4-FFF2-40B4-BE49-F238E27FC236}">
                <a16:creationId xmlns:a16="http://schemas.microsoft.com/office/drawing/2014/main" id="{3C2A5592-7BB9-48EE-9097-F9DB073FFAAF}"/>
              </a:ext>
            </a:extLst>
          </p:cNvPr>
          <p:cNvGrpSpPr/>
          <p:nvPr/>
        </p:nvGrpSpPr>
        <p:grpSpPr>
          <a:xfrm>
            <a:off x="10964159" y="4698184"/>
            <a:ext cx="1048215" cy="1936540"/>
            <a:chOff x="905036" y="3551835"/>
            <a:chExt cx="562457" cy="1158161"/>
          </a:xfrm>
        </p:grpSpPr>
        <p:sp>
          <p:nvSpPr>
            <p:cNvPr id="77" name="Oval 76">
              <a:extLst>
                <a:ext uri="{FF2B5EF4-FFF2-40B4-BE49-F238E27FC236}">
                  <a16:creationId xmlns:a16="http://schemas.microsoft.com/office/drawing/2014/main" id="{B0C3FB7D-6D8E-4E21-ADE4-933E7E71A043}"/>
                </a:ext>
              </a:extLst>
            </p:cNvPr>
            <p:cNvSpPr/>
            <p:nvPr/>
          </p:nvSpPr>
          <p:spPr>
            <a:xfrm>
              <a:off x="1117435" y="3771240"/>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sp>
          <p:nvSpPr>
            <p:cNvPr id="78" name="Donut 85">
              <a:extLst>
                <a:ext uri="{FF2B5EF4-FFF2-40B4-BE49-F238E27FC236}">
                  <a16:creationId xmlns:a16="http://schemas.microsoft.com/office/drawing/2014/main" id="{879A810C-CFFB-43BD-9C77-7738E11BB422}"/>
                </a:ext>
              </a:extLst>
            </p:cNvPr>
            <p:cNvSpPr/>
            <p:nvPr/>
          </p:nvSpPr>
          <p:spPr>
            <a:xfrm>
              <a:off x="990243" y="3647221"/>
              <a:ext cx="392050" cy="404097"/>
            </a:xfrm>
            <a:prstGeom prst="donut">
              <a:avLst>
                <a:gd name="adj" fmla="val 10939"/>
              </a:avLst>
            </a:prstGeom>
            <a:solidFill>
              <a:srgbClr val="AE221E"/>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sp>
          <p:nvSpPr>
            <p:cNvPr id="79" name="Donut 92">
              <a:extLst>
                <a:ext uri="{FF2B5EF4-FFF2-40B4-BE49-F238E27FC236}">
                  <a16:creationId xmlns:a16="http://schemas.microsoft.com/office/drawing/2014/main" id="{A9CFE217-4FA8-409A-BA38-CB33E93DD5BC}"/>
                </a:ext>
              </a:extLst>
            </p:cNvPr>
            <p:cNvSpPr/>
            <p:nvPr/>
          </p:nvSpPr>
          <p:spPr>
            <a:xfrm>
              <a:off x="905036" y="3551835"/>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cxnSp>
          <p:nvCxnSpPr>
            <p:cNvPr id="80" name="Straight Connector 79">
              <a:extLst>
                <a:ext uri="{FF2B5EF4-FFF2-40B4-BE49-F238E27FC236}">
                  <a16:creationId xmlns:a16="http://schemas.microsoft.com/office/drawing/2014/main" id="{7EDFDD1C-CF01-4513-94DA-94B0A2015B46}"/>
                </a:ext>
              </a:extLst>
            </p:cNvPr>
            <p:cNvCxnSpPr>
              <a:stCxn id="79" idx="4"/>
              <a:endCxn id="81" idx="4"/>
            </p:cNvCxnSpPr>
            <p:nvPr/>
          </p:nvCxnSpPr>
          <p:spPr>
            <a:xfrm>
              <a:off x="1186265" y="4139371"/>
              <a:ext cx="0" cy="546863"/>
            </a:xfrm>
            <a:prstGeom prst="line">
              <a:avLst/>
            </a:prstGeom>
            <a:noFill/>
            <a:ln w="25400" cap="flat" cmpd="sng" algn="ctr">
              <a:solidFill>
                <a:srgbClr val="AE221E"/>
              </a:solidFill>
              <a:prstDash val="solid"/>
            </a:ln>
            <a:effectLst/>
          </p:spPr>
        </p:cxnSp>
        <p:sp>
          <p:nvSpPr>
            <p:cNvPr id="81" name="Oval 80">
              <a:extLst>
                <a:ext uri="{FF2B5EF4-FFF2-40B4-BE49-F238E27FC236}">
                  <a16:creationId xmlns:a16="http://schemas.microsoft.com/office/drawing/2014/main" id="{DE827366-CA1E-48AD-A9F0-7BBAAA3B604D}"/>
                </a:ext>
              </a:extLst>
            </p:cNvPr>
            <p:cNvSpPr/>
            <p:nvPr/>
          </p:nvSpPr>
          <p:spPr>
            <a:xfrm>
              <a:off x="1130190" y="4550804"/>
              <a:ext cx="144137" cy="159192"/>
            </a:xfrm>
            <a:prstGeom prst="ellipse">
              <a:avLst/>
            </a:prstGeom>
            <a:solidFill>
              <a:srgbClr val="AE221E"/>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grpSp>
      <p:grpSp>
        <p:nvGrpSpPr>
          <p:cNvPr id="83" name="Group 82">
            <a:extLst>
              <a:ext uri="{FF2B5EF4-FFF2-40B4-BE49-F238E27FC236}">
                <a16:creationId xmlns:a16="http://schemas.microsoft.com/office/drawing/2014/main" id="{703FFA14-9D4C-44EB-973B-2FE5A7497E15}"/>
              </a:ext>
            </a:extLst>
          </p:cNvPr>
          <p:cNvGrpSpPr/>
          <p:nvPr/>
        </p:nvGrpSpPr>
        <p:grpSpPr>
          <a:xfrm>
            <a:off x="13256821" y="3760188"/>
            <a:ext cx="1048215" cy="1971963"/>
            <a:chOff x="2204039" y="3016302"/>
            <a:chExt cx="562457" cy="1129887"/>
          </a:xfrm>
        </p:grpSpPr>
        <p:sp>
          <p:nvSpPr>
            <p:cNvPr id="84" name="Oval 83">
              <a:extLst>
                <a:ext uri="{FF2B5EF4-FFF2-40B4-BE49-F238E27FC236}">
                  <a16:creationId xmlns:a16="http://schemas.microsoft.com/office/drawing/2014/main" id="{07F0E216-B387-4C75-8450-14303120FD6E}"/>
                </a:ext>
              </a:extLst>
            </p:cNvPr>
            <p:cNvSpPr/>
            <p:nvPr/>
          </p:nvSpPr>
          <p:spPr>
            <a:xfrm>
              <a:off x="2411401" y="3774395"/>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85" name="Donut 87">
              <a:extLst>
                <a:ext uri="{FF2B5EF4-FFF2-40B4-BE49-F238E27FC236}">
                  <a16:creationId xmlns:a16="http://schemas.microsoft.com/office/drawing/2014/main" id="{500108BA-C53F-40B0-B7FC-BB2BC55665A3}"/>
                </a:ext>
              </a:extLst>
            </p:cNvPr>
            <p:cNvSpPr/>
            <p:nvPr/>
          </p:nvSpPr>
          <p:spPr>
            <a:xfrm>
              <a:off x="2284208" y="3650375"/>
              <a:ext cx="392050" cy="404097"/>
            </a:xfrm>
            <a:prstGeom prst="donut">
              <a:avLst>
                <a:gd name="adj" fmla="val 10939"/>
              </a:avLst>
            </a:prstGeom>
            <a:solidFill>
              <a:srgbClr val="DF581C"/>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86" name="Donut 93">
              <a:extLst>
                <a:ext uri="{FF2B5EF4-FFF2-40B4-BE49-F238E27FC236}">
                  <a16:creationId xmlns:a16="http://schemas.microsoft.com/office/drawing/2014/main" id="{C7938FCD-8462-46C2-A7EB-429D476D557E}"/>
                </a:ext>
              </a:extLst>
            </p:cNvPr>
            <p:cNvSpPr/>
            <p:nvPr/>
          </p:nvSpPr>
          <p:spPr>
            <a:xfrm>
              <a:off x="2204039" y="3558653"/>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cxnSp>
          <p:nvCxnSpPr>
            <p:cNvPr id="87" name="Straight Connector 86">
              <a:extLst>
                <a:ext uri="{FF2B5EF4-FFF2-40B4-BE49-F238E27FC236}">
                  <a16:creationId xmlns:a16="http://schemas.microsoft.com/office/drawing/2014/main" id="{E0450116-45DE-41CD-A21A-B7845FC104E7}"/>
                </a:ext>
              </a:extLst>
            </p:cNvPr>
            <p:cNvCxnSpPr>
              <a:stCxn id="88" idx="0"/>
            </p:cNvCxnSpPr>
            <p:nvPr/>
          </p:nvCxnSpPr>
          <p:spPr>
            <a:xfrm>
              <a:off x="2479987" y="3016302"/>
              <a:ext cx="0" cy="542351"/>
            </a:xfrm>
            <a:prstGeom prst="line">
              <a:avLst/>
            </a:prstGeom>
            <a:noFill/>
            <a:ln w="25400" cap="flat" cmpd="sng" algn="ctr">
              <a:solidFill>
                <a:srgbClr val="DF581C"/>
              </a:solidFill>
              <a:prstDash val="solid"/>
            </a:ln>
            <a:effectLst/>
          </p:spPr>
        </p:cxnSp>
        <p:sp>
          <p:nvSpPr>
            <p:cNvPr id="88" name="Oval 87">
              <a:extLst>
                <a:ext uri="{FF2B5EF4-FFF2-40B4-BE49-F238E27FC236}">
                  <a16:creationId xmlns:a16="http://schemas.microsoft.com/office/drawing/2014/main" id="{73C243CF-0281-4E41-9998-B27E855ADBB6}"/>
                </a:ext>
              </a:extLst>
            </p:cNvPr>
            <p:cNvSpPr/>
            <p:nvPr/>
          </p:nvSpPr>
          <p:spPr>
            <a:xfrm>
              <a:off x="2407918" y="3016304"/>
              <a:ext cx="144137" cy="159192"/>
            </a:xfrm>
            <a:prstGeom prst="ellipse">
              <a:avLst/>
            </a:prstGeom>
            <a:solidFill>
              <a:srgbClr val="DF581C"/>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grpSp>
      <p:sp>
        <p:nvSpPr>
          <p:cNvPr id="51" name="TextBox 50">
            <a:extLst>
              <a:ext uri="{FF2B5EF4-FFF2-40B4-BE49-F238E27FC236}">
                <a16:creationId xmlns:a16="http://schemas.microsoft.com/office/drawing/2014/main" id="{BCB5427E-62EF-4545-92FB-5916DD63D504}"/>
              </a:ext>
            </a:extLst>
          </p:cNvPr>
          <p:cNvSpPr txBox="1"/>
          <p:nvPr/>
        </p:nvSpPr>
        <p:spPr>
          <a:xfrm>
            <a:off x="2509031" y="1242075"/>
            <a:ext cx="4438679" cy="2440168"/>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400" b="1" u="sng" dirty="0">
                <a:solidFill>
                  <a:schemeClr val="accent6"/>
                </a:solidFill>
                <a:ea typeface="PS TT Commons" charset="0"/>
                <a:cs typeface="PS TT Commons" charset="0"/>
              </a:rPr>
              <a:t>January 11</a:t>
            </a:r>
            <a:r>
              <a:rPr lang="en-US" sz="2400" b="1" u="sng" baseline="30000" dirty="0">
                <a:solidFill>
                  <a:schemeClr val="accent6"/>
                </a:solidFill>
                <a:ea typeface="PS TT Commons" charset="0"/>
                <a:cs typeface="PS TT Commons" charset="0"/>
              </a:rPr>
              <a:t>th</a:t>
            </a:r>
            <a:r>
              <a:rPr lang="en-US" sz="2400" b="1" u="sng" dirty="0">
                <a:solidFill>
                  <a:schemeClr val="accent6"/>
                </a:solidFill>
                <a:ea typeface="PS TT Commons" charset="0"/>
                <a:cs typeface="PS TT Commons" charset="0"/>
              </a:rPr>
              <a:t> </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Piedmont opens vaccine clinics in seven markets across the state to incredibly high demand</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MyChart ticket and phone scheduling access</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Over 7,000 vaccinated in week 1</a:t>
            </a:r>
          </a:p>
        </p:txBody>
      </p:sp>
      <p:sp>
        <p:nvSpPr>
          <p:cNvPr id="52" name="TextBox 51">
            <a:extLst>
              <a:ext uri="{FF2B5EF4-FFF2-40B4-BE49-F238E27FC236}">
                <a16:creationId xmlns:a16="http://schemas.microsoft.com/office/drawing/2014/main" id="{135E78C0-FDB1-47A5-9496-23B21094068C}"/>
              </a:ext>
            </a:extLst>
          </p:cNvPr>
          <p:cNvSpPr txBox="1"/>
          <p:nvPr/>
        </p:nvSpPr>
        <p:spPr>
          <a:xfrm>
            <a:off x="10028541" y="5863976"/>
            <a:ext cx="3725512" cy="2440168"/>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400" b="1" u="sng" dirty="0">
                <a:solidFill>
                  <a:schemeClr val="accent6"/>
                </a:solidFill>
                <a:ea typeface="PS TT Commons" charset="0"/>
                <a:cs typeface="PS TT Commons" charset="0"/>
              </a:rPr>
              <a:t>March 1</a:t>
            </a:r>
            <a:r>
              <a:rPr lang="en-US" sz="2400" b="1" u="sng" baseline="30000" dirty="0">
                <a:solidFill>
                  <a:schemeClr val="accent6"/>
                </a:solidFill>
                <a:ea typeface="PS TT Commons" charset="0"/>
                <a:cs typeface="PS TT Commons" charset="0"/>
              </a:rPr>
              <a:t>st</a:t>
            </a:r>
            <a:r>
              <a:rPr lang="en-US" sz="2400" b="1" u="sng" dirty="0">
                <a:solidFill>
                  <a:schemeClr val="accent6"/>
                </a:solidFill>
                <a:ea typeface="PS TT Commons" charset="0"/>
                <a:cs typeface="PS TT Commons" charset="0"/>
              </a:rPr>
              <a:t> 2021</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Three hub mass vaccination clinics open with access for 15,000 patients/week</a:t>
            </a:r>
          </a:p>
        </p:txBody>
      </p:sp>
      <p:sp>
        <p:nvSpPr>
          <p:cNvPr id="53" name="TextBox 52">
            <a:extLst>
              <a:ext uri="{FF2B5EF4-FFF2-40B4-BE49-F238E27FC236}">
                <a16:creationId xmlns:a16="http://schemas.microsoft.com/office/drawing/2014/main" id="{40C1C164-D83F-41CE-8669-A28DBD8D8AFD}"/>
              </a:ext>
            </a:extLst>
          </p:cNvPr>
          <p:cNvSpPr txBox="1"/>
          <p:nvPr/>
        </p:nvSpPr>
        <p:spPr>
          <a:xfrm>
            <a:off x="7855343" y="1497069"/>
            <a:ext cx="3979473" cy="2440168"/>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400" b="1" u="sng" dirty="0">
                <a:ea typeface="PS TT Commons" charset="0"/>
                <a:cs typeface="PS TT Commons" charset="0"/>
              </a:rPr>
              <a:t>February 2021</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kumimoji="0" lang="en-US" sz="2400" b="0" i="0" u="none" strike="noStrike" kern="1200" cap="none" spc="0" normalizeH="0" baseline="0" noProof="0" dirty="0">
                <a:ln>
                  <a:noFill/>
                </a:ln>
                <a:effectLst/>
                <a:uLnTx/>
                <a:uFillTx/>
                <a:ea typeface="PS TT Commons" charset="0"/>
                <a:cs typeface="PS TT Commons" charset="0"/>
              </a:rPr>
              <a:t>Completing 2</a:t>
            </a:r>
            <a:r>
              <a:rPr kumimoji="0" lang="en-US" sz="2400" b="0" i="0" u="none" strike="noStrike" kern="1200" cap="none" spc="0" normalizeH="0" baseline="30000" noProof="0" dirty="0">
                <a:ln>
                  <a:noFill/>
                </a:ln>
                <a:effectLst/>
                <a:uLnTx/>
                <a:uFillTx/>
                <a:ea typeface="PS TT Commons" charset="0"/>
                <a:cs typeface="PS TT Commons" charset="0"/>
              </a:rPr>
              <a:t>nd</a:t>
            </a:r>
            <a:r>
              <a:rPr kumimoji="0" lang="en-US" sz="2400" b="0" i="0" u="none" strike="noStrike" kern="1200" cap="none" spc="0" normalizeH="0" baseline="0" noProof="0" dirty="0">
                <a:ln>
                  <a:noFill/>
                </a:ln>
                <a:effectLst/>
                <a:uLnTx/>
                <a:uFillTx/>
                <a:ea typeface="PS TT Commons" charset="0"/>
                <a:cs typeface="PS TT Commons" charset="0"/>
              </a:rPr>
              <a:t> dose series for all patients</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Transition plans for mass vaccination clinics</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Supply evens out to steady deliveries</a:t>
            </a:r>
          </a:p>
          <a:p>
            <a:pPr marR="0" algn="l" defTabSz="439502" rtl="0" eaLnBrk="1" fontAlgn="auto" latinLnBrk="0" hangingPunct="1">
              <a:lnSpc>
                <a:spcPct val="85000"/>
              </a:lnSpc>
              <a:spcBef>
                <a:spcPct val="0"/>
              </a:spcBef>
              <a:spcAft>
                <a:spcPts val="0"/>
              </a:spcAft>
              <a:buClrTx/>
              <a:buSzTx/>
              <a:tabLst/>
            </a:pPr>
            <a:endParaRPr kumimoji="0" lang="en-US" sz="2400" b="0" i="0" u="none" strike="noStrike" kern="1200" cap="none" spc="0" normalizeH="0" baseline="0" noProof="0" dirty="0">
              <a:ln>
                <a:noFill/>
              </a:ln>
              <a:effectLst/>
              <a:uLnTx/>
              <a:uFillTx/>
              <a:ea typeface="PS TT Commons" charset="0"/>
              <a:cs typeface="PS TT Commons" charset="0"/>
            </a:endParaRPr>
          </a:p>
        </p:txBody>
      </p:sp>
      <p:grpSp>
        <p:nvGrpSpPr>
          <p:cNvPr id="54" name="Group 53">
            <a:extLst>
              <a:ext uri="{FF2B5EF4-FFF2-40B4-BE49-F238E27FC236}">
                <a16:creationId xmlns:a16="http://schemas.microsoft.com/office/drawing/2014/main" id="{A81DF08E-2014-4AB1-969A-736EBCE6E97D}"/>
              </a:ext>
            </a:extLst>
          </p:cNvPr>
          <p:cNvGrpSpPr/>
          <p:nvPr/>
        </p:nvGrpSpPr>
        <p:grpSpPr>
          <a:xfrm>
            <a:off x="15752582" y="4679140"/>
            <a:ext cx="1048215" cy="1937113"/>
            <a:chOff x="3504415" y="3554932"/>
            <a:chExt cx="562457" cy="1101712"/>
          </a:xfrm>
        </p:grpSpPr>
        <p:sp>
          <p:nvSpPr>
            <p:cNvPr id="55" name="Oval 54">
              <a:extLst>
                <a:ext uri="{FF2B5EF4-FFF2-40B4-BE49-F238E27FC236}">
                  <a16:creationId xmlns:a16="http://schemas.microsoft.com/office/drawing/2014/main" id="{9DC8E345-277B-4EA6-A38D-7DC84CAE27A8}"/>
                </a:ext>
              </a:extLst>
            </p:cNvPr>
            <p:cNvSpPr/>
            <p:nvPr/>
          </p:nvSpPr>
          <p:spPr>
            <a:xfrm>
              <a:off x="3717170" y="3771240"/>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56" name="Donut 89">
              <a:extLst>
                <a:ext uri="{FF2B5EF4-FFF2-40B4-BE49-F238E27FC236}">
                  <a16:creationId xmlns:a16="http://schemas.microsoft.com/office/drawing/2014/main" id="{E4E10B23-9615-4515-97D4-7F337EFE5E43}"/>
                </a:ext>
              </a:extLst>
            </p:cNvPr>
            <p:cNvSpPr/>
            <p:nvPr/>
          </p:nvSpPr>
          <p:spPr>
            <a:xfrm>
              <a:off x="3589977" y="3647221"/>
              <a:ext cx="392050" cy="404097"/>
            </a:xfrm>
            <a:prstGeom prst="donut">
              <a:avLst>
                <a:gd name="adj" fmla="val 10939"/>
              </a:avLst>
            </a:prstGeom>
            <a:solidFill>
              <a:srgbClr val="F4851A"/>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sp>
          <p:nvSpPr>
            <p:cNvPr id="57" name="Donut 94">
              <a:extLst>
                <a:ext uri="{FF2B5EF4-FFF2-40B4-BE49-F238E27FC236}">
                  <a16:creationId xmlns:a16="http://schemas.microsoft.com/office/drawing/2014/main" id="{FC6EF195-FDBE-447D-81F5-B33DFC03EE38}"/>
                </a:ext>
              </a:extLst>
            </p:cNvPr>
            <p:cNvSpPr/>
            <p:nvPr/>
          </p:nvSpPr>
          <p:spPr>
            <a:xfrm>
              <a:off x="3504415" y="3554932"/>
              <a:ext cx="562457" cy="587536"/>
            </a:xfrm>
            <a:prstGeom prst="donut">
              <a:avLst>
                <a:gd name="adj" fmla="val 3411"/>
              </a:avLst>
            </a:prstGeom>
            <a:solidFill>
              <a:sysClr val="window" lastClr="FFFFFF">
                <a:lumMod val="75000"/>
              </a:sysClr>
            </a:solidFill>
            <a:ln w="9525" cap="flat" cmpd="sng" algn="ctr">
              <a:noFill/>
              <a:prstDash val="solid"/>
            </a:ln>
            <a:effectLst/>
          </p:spPr>
          <p:txBody>
            <a:bodyPr rtlCol="0" anchor="ctr"/>
            <a:lstStyle/>
            <a:p>
              <a:pPr algn="ctr" defTabSz="309810">
                <a:defRPr/>
              </a:pPr>
              <a:endParaRPr lang="en-US" sz="1220" kern="0" dirty="0">
                <a:solidFill>
                  <a:srgbClr val="404040"/>
                </a:solidFill>
                <a:latin typeface="Arial"/>
              </a:endParaRPr>
            </a:p>
          </p:txBody>
        </p:sp>
        <p:cxnSp>
          <p:nvCxnSpPr>
            <p:cNvPr id="58" name="Straight Connector 57">
              <a:extLst>
                <a:ext uri="{FF2B5EF4-FFF2-40B4-BE49-F238E27FC236}">
                  <a16:creationId xmlns:a16="http://schemas.microsoft.com/office/drawing/2014/main" id="{0F85563E-3A40-43AF-9882-2C82A2A58BAD}"/>
                </a:ext>
              </a:extLst>
            </p:cNvPr>
            <p:cNvCxnSpPr>
              <a:endCxn id="59" idx="0"/>
            </p:cNvCxnSpPr>
            <p:nvPr/>
          </p:nvCxnSpPr>
          <p:spPr>
            <a:xfrm>
              <a:off x="3784272" y="4135597"/>
              <a:ext cx="0" cy="361854"/>
            </a:xfrm>
            <a:prstGeom prst="line">
              <a:avLst/>
            </a:prstGeom>
            <a:noFill/>
            <a:ln w="25400" cap="flat" cmpd="sng" algn="ctr">
              <a:solidFill>
                <a:srgbClr val="F4851A"/>
              </a:solidFill>
              <a:prstDash val="solid"/>
            </a:ln>
            <a:effectLst/>
          </p:spPr>
        </p:cxnSp>
        <p:sp>
          <p:nvSpPr>
            <p:cNvPr id="59" name="Oval 58">
              <a:extLst>
                <a:ext uri="{FF2B5EF4-FFF2-40B4-BE49-F238E27FC236}">
                  <a16:creationId xmlns:a16="http://schemas.microsoft.com/office/drawing/2014/main" id="{2E23F863-442A-4E45-AFB6-EA50782C504F}"/>
                </a:ext>
              </a:extLst>
            </p:cNvPr>
            <p:cNvSpPr/>
            <p:nvPr/>
          </p:nvSpPr>
          <p:spPr>
            <a:xfrm>
              <a:off x="3712203" y="4497452"/>
              <a:ext cx="144137" cy="159192"/>
            </a:xfrm>
            <a:prstGeom prst="ellipse">
              <a:avLst/>
            </a:prstGeom>
            <a:solidFill>
              <a:srgbClr val="F4851A"/>
            </a:solidFill>
            <a:ln w="9525" cap="flat" cmpd="sng" algn="ctr">
              <a:noFill/>
              <a:prstDash val="solid"/>
            </a:ln>
            <a:effectLst/>
          </p:spPr>
          <p:txBody>
            <a:bodyPr rtlCol="0" anchor="ctr"/>
            <a:lstStyle/>
            <a:p>
              <a:pPr algn="ctr" defTabSz="309810">
                <a:defRPr/>
              </a:pPr>
              <a:endParaRPr lang="en-US" sz="1220" kern="0" dirty="0">
                <a:ln>
                  <a:solidFill>
                    <a:srgbClr val="AE221E"/>
                  </a:solidFill>
                </a:ln>
                <a:solidFill>
                  <a:srgbClr val="404040"/>
                </a:solidFill>
                <a:latin typeface="Arial"/>
              </a:endParaRPr>
            </a:p>
          </p:txBody>
        </p:sp>
      </p:grpSp>
      <p:sp>
        <p:nvSpPr>
          <p:cNvPr id="60" name="TextBox 59">
            <a:extLst>
              <a:ext uri="{FF2B5EF4-FFF2-40B4-BE49-F238E27FC236}">
                <a16:creationId xmlns:a16="http://schemas.microsoft.com/office/drawing/2014/main" id="{E96B1124-3225-41B1-8637-96600CB7C985}"/>
              </a:ext>
            </a:extLst>
          </p:cNvPr>
          <p:cNvSpPr txBox="1"/>
          <p:nvPr/>
        </p:nvSpPr>
        <p:spPr>
          <a:xfrm>
            <a:off x="15109276" y="6173104"/>
            <a:ext cx="2679075" cy="2440168"/>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400" b="1" u="sng" dirty="0">
                <a:ea typeface="PS TT Commons" charset="0"/>
                <a:cs typeface="PS TT Commons" charset="0"/>
              </a:rPr>
              <a:t>April 20</a:t>
            </a:r>
            <a:r>
              <a:rPr lang="en-US" sz="2400" b="1" u="sng" baseline="30000" dirty="0">
                <a:ea typeface="PS TT Commons" charset="0"/>
                <a:cs typeface="PS TT Commons" charset="0"/>
              </a:rPr>
              <a:t>th</a:t>
            </a:r>
            <a:endParaRPr lang="en-US" sz="2400" b="1" u="sng" dirty="0">
              <a:ea typeface="PS TT Commons" charset="0"/>
              <a:cs typeface="PS TT Commons" charset="0"/>
            </a:endParaRP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ea typeface="PS TT Commons" charset="0"/>
                <a:cs typeface="PS TT Commons" charset="0"/>
              </a:rPr>
              <a:t>Piedmont administers its 100,000</a:t>
            </a:r>
            <a:r>
              <a:rPr lang="en-US" sz="2400" baseline="30000" dirty="0">
                <a:ea typeface="PS TT Commons" charset="0"/>
                <a:cs typeface="PS TT Commons" charset="0"/>
              </a:rPr>
              <a:t>th</a:t>
            </a:r>
            <a:r>
              <a:rPr lang="en-US" sz="2400" dirty="0">
                <a:ea typeface="PS TT Commons" charset="0"/>
                <a:cs typeface="PS TT Commons" charset="0"/>
              </a:rPr>
              <a:t> patient vaccine dose</a:t>
            </a:r>
          </a:p>
          <a:p>
            <a:pPr marR="0" algn="l" defTabSz="439502" rtl="0" eaLnBrk="1" fontAlgn="auto" latinLnBrk="0" hangingPunct="1">
              <a:lnSpc>
                <a:spcPct val="85000"/>
              </a:lnSpc>
              <a:spcBef>
                <a:spcPct val="0"/>
              </a:spcBef>
              <a:spcAft>
                <a:spcPts val="0"/>
              </a:spcAft>
              <a:buClrTx/>
              <a:buSzTx/>
              <a:tabLst/>
            </a:pPr>
            <a:endParaRPr kumimoji="0" lang="en-US" sz="2400" b="0" i="0" u="none" strike="noStrike" kern="1200" cap="none" spc="0" normalizeH="0" baseline="0" noProof="0" dirty="0">
              <a:ln>
                <a:noFill/>
              </a:ln>
              <a:effectLst/>
              <a:uLnTx/>
              <a:uFillTx/>
              <a:ea typeface="PS TT Commons" charset="0"/>
              <a:cs typeface="PS TT Commons" charset="0"/>
            </a:endParaRPr>
          </a:p>
        </p:txBody>
      </p:sp>
      <p:sp>
        <p:nvSpPr>
          <p:cNvPr id="61" name="TextBox 60">
            <a:extLst>
              <a:ext uri="{FF2B5EF4-FFF2-40B4-BE49-F238E27FC236}">
                <a16:creationId xmlns:a16="http://schemas.microsoft.com/office/drawing/2014/main" id="{633ACFBA-B74E-48B7-946E-4EE494E0508E}"/>
              </a:ext>
            </a:extLst>
          </p:cNvPr>
          <p:cNvSpPr txBox="1"/>
          <p:nvPr/>
        </p:nvSpPr>
        <p:spPr>
          <a:xfrm>
            <a:off x="223083" y="6736784"/>
            <a:ext cx="3434094" cy="2440168"/>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400" b="1" u="sng" dirty="0">
                <a:ea typeface="PS TT Commons" charset="0"/>
                <a:cs typeface="PS TT Commons" charset="0"/>
              </a:rPr>
              <a:t>December 30</a:t>
            </a:r>
            <a:r>
              <a:rPr lang="en-US" sz="2400" b="1" u="sng" baseline="30000" dirty="0">
                <a:ea typeface="PS TT Commons" charset="0"/>
                <a:cs typeface="PS TT Commons" charset="0"/>
              </a:rPr>
              <a:t>th</a:t>
            </a:r>
            <a:r>
              <a:rPr lang="en-US" sz="2400" b="1" u="sng" dirty="0">
                <a:ea typeface="PS TT Commons" charset="0"/>
                <a:cs typeface="PS TT Commons" charset="0"/>
              </a:rPr>
              <a:t> 2020</a:t>
            </a:r>
          </a:p>
          <a:p>
            <a:pPr marL="342900" indent="-342900" defTabSz="439502">
              <a:lnSpc>
                <a:spcPct val="85000"/>
              </a:lnSpc>
              <a:spcBef>
                <a:spcPct val="0"/>
              </a:spcBef>
              <a:buFont typeface="Arial" panose="020B0604020202020204" pitchFamily="34" charset="0"/>
              <a:buChar char="•"/>
            </a:pPr>
            <a:r>
              <a:rPr lang="en-US" sz="2400" dirty="0">
                <a:ea typeface="PS TT Commons" charset="0"/>
                <a:cs typeface="PS TT Commons" charset="0"/>
              </a:rPr>
              <a:t>Georgia announces intent to open eligibility to residents ages 65+ in the next two weeks</a:t>
            </a:r>
          </a:p>
          <a:p>
            <a:pPr marL="342900" indent="-342900" defTabSz="439502">
              <a:lnSpc>
                <a:spcPct val="85000"/>
              </a:lnSpc>
              <a:spcBef>
                <a:spcPct val="0"/>
              </a:spcBef>
              <a:buFont typeface="Arial" panose="020B0604020202020204" pitchFamily="34" charset="0"/>
              <a:buChar char="•"/>
            </a:pPr>
            <a:r>
              <a:rPr kumimoji="0" lang="en-US" sz="2400" b="0" i="0" u="none" strike="noStrike" kern="1200" cap="none" spc="0" normalizeH="0" baseline="0" noProof="0" dirty="0">
                <a:ln>
                  <a:noFill/>
                </a:ln>
                <a:effectLst/>
                <a:uLnTx/>
                <a:uFillTx/>
                <a:ea typeface="PS TT Commons" charset="0"/>
                <a:cs typeface="PS TT Commons" charset="0"/>
              </a:rPr>
              <a:t>Rapid acceleration of planning efforts for patient vaccine access</a:t>
            </a:r>
          </a:p>
        </p:txBody>
      </p:sp>
      <p:sp>
        <p:nvSpPr>
          <p:cNvPr id="62" name="TextBox 61">
            <a:extLst>
              <a:ext uri="{FF2B5EF4-FFF2-40B4-BE49-F238E27FC236}">
                <a16:creationId xmlns:a16="http://schemas.microsoft.com/office/drawing/2014/main" id="{0084C4C5-153E-414C-9736-B7854EFB31A9}"/>
              </a:ext>
            </a:extLst>
          </p:cNvPr>
          <p:cNvSpPr txBox="1"/>
          <p:nvPr/>
        </p:nvSpPr>
        <p:spPr>
          <a:xfrm>
            <a:off x="4799853" y="8324953"/>
            <a:ext cx="3979473" cy="2440168"/>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400" b="1" u="sng" dirty="0">
                <a:ea typeface="PS TT Commons" charset="0"/>
                <a:cs typeface="PS TT Commons" charset="0"/>
              </a:rPr>
              <a:t>January 18</a:t>
            </a:r>
            <a:r>
              <a:rPr lang="en-US" sz="2400" b="1" u="sng" baseline="30000" dirty="0">
                <a:ea typeface="PS TT Commons" charset="0"/>
                <a:cs typeface="PS TT Commons" charset="0"/>
              </a:rPr>
              <a:t>th</a:t>
            </a:r>
            <a:r>
              <a:rPr lang="en-US" sz="2400" b="1" u="sng" dirty="0">
                <a:ea typeface="PS TT Commons" charset="0"/>
                <a:cs typeface="PS TT Commons" charset="0"/>
              </a:rPr>
              <a:t> – 27</a:t>
            </a:r>
            <a:r>
              <a:rPr lang="en-US" sz="2400" b="1" u="sng" baseline="30000" dirty="0">
                <a:ea typeface="PS TT Commons" charset="0"/>
                <a:cs typeface="PS TT Commons" charset="0"/>
              </a:rPr>
              <a:t>th</a:t>
            </a:r>
            <a:r>
              <a:rPr lang="en-US" sz="2400" b="1" u="sng" dirty="0">
                <a:ea typeface="PS TT Commons" charset="0"/>
                <a:cs typeface="PS TT Commons" charset="0"/>
              </a:rPr>
              <a:t> 2021</a:t>
            </a:r>
          </a:p>
          <a:p>
            <a:pPr marL="342900" indent="-342900" defTabSz="439502">
              <a:lnSpc>
                <a:spcPct val="85000"/>
              </a:lnSpc>
              <a:spcBef>
                <a:spcPct val="0"/>
              </a:spcBef>
              <a:buFont typeface="Arial" panose="020B0604020202020204" pitchFamily="34" charset="0"/>
              <a:buChar char="•"/>
            </a:pPr>
            <a:r>
              <a:rPr lang="en-US" sz="2400" dirty="0">
                <a:solidFill>
                  <a:schemeClr val="accent6"/>
                </a:solidFill>
                <a:ea typeface="PS TT Commons" charset="0"/>
                <a:cs typeface="PS TT Commons" charset="0"/>
              </a:rPr>
              <a:t>Supply tightens as federal and state reserves are depleted</a:t>
            </a:r>
          </a:p>
          <a:p>
            <a:pPr marL="342900" indent="-342900" defTabSz="439502">
              <a:lnSpc>
                <a:spcPct val="85000"/>
              </a:lnSpc>
              <a:spcBef>
                <a:spcPct val="0"/>
              </a:spcBef>
              <a:buFont typeface="Arial" panose="020B0604020202020204" pitchFamily="34" charset="0"/>
              <a:buChar char="•"/>
            </a:pPr>
            <a:r>
              <a:rPr lang="en-US" sz="2400" dirty="0">
                <a:solidFill>
                  <a:schemeClr val="accent6"/>
                </a:solidFill>
                <a:ea typeface="PS TT Commons" charset="0"/>
                <a:cs typeface="PS TT Commons" charset="0"/>
              </a:rPr>
              <a:t>Pause in first dose appointments</a:t>
            </a:r>
          </a:p>
          <a:p>
            <a:pPr marL="342900" indent="-342900" defTabSz="439502">
              <a:lnSpc>
                <a:spcPct val="85000"/>
              </a:lnSpc>
              <a:spcBef>
                <a:spcPct val="0"/>
              </a:spcBef>
              <a:buFont typeface="Arial" panose="020B0604020202020204" pitchFamily="34" charset="0"/>
              <a:buChar char="•"/>
            </a:pPr>
            <a:r>
              <a:rPr lang="en-US" sz="2400" dirty="0">
                <a:ea typeface="PS TT Commons" charset="0"/>
                <a:cs typeface="PS TT Commons" charset="0"/>
              </a:rPr>
              <a:t>Access consolidated to 4 sites with plans activated for mass vaccination sites</a:t>
            </a:r>
            <a:endParaRPr lang="en-US" sz="2400" dirty="0">
              <a:solidFill>
                <a:schemeClr val="accent6"/>
              </a:solidFill>
              <a:ea typeface="PS TT Commons" charset="0"/>
              <a:cs typeface="PS TT Commons" charset="0"/>
            </a:endParaRPr>
          </a:p>
          <a:p>
            <a:pPr marL="342900" indent="-342900" defTabSz="439502">
              <a:lnSpc>
                <a:spcPct val="85000"/>
              </a:lnSpc>
              <a:spcBef>
                <a:spcPct val="0"/>
              </a:spcBef>
              <a:buFont typeface="Arial" panose="020B0604020202020204" pitchFamily="34" charset="0"/>
              <a:buChar char="•"/>
            </a:pPr>
            <a:r>
              <a:rPr lang="en-US" sz="2400" dirty="0">
                <a:solidFill>
                  <a:schemeClr val="accent6"/>
                </a:solidFill>
                <a:ea typeface="PS TT Commons" charset="0"/>
                <a:cs typeface="PS TT Commons" charset="0"/>
              </a:rPr>
              <a:t>Epic team begins build for mass vaccination module</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endParaRPr lang="en-US" sz="2400" dirty="0">
              <a:solidFill>
                <a:schemeClr val="accent6"/>
              </a:solidFill>
              <a:ea typeface="PS TT Commons" charset="0"/>
              <a:cs typeface="PS TT Commons" charset="0"/>
            </a:endParaRPr>
          </a:p>
          <a:p>
            <a:pPr marR="0" algn="l" defTabSz="439502" rtl="0" eaLnBrk="1" fontAlgn="auto" latinLnBrk="0" hangingPunct="1">
              <a:lnSpc>
                <a:spcPct val="85000"/>
              </a:lnSpc>
              <a:spcBef>
                <a:spcPct val="0"/>
              </a:spcBef>
              <a:spcAft>
                <a:spcPts val="0"/>
              </a:spcAft>
              <a:buClrTx/>
              <a:buSzTx/>
              <a:tabLst/>
            </a:pPr>
            <a:endParaRPr kumimoji="0" lang="en-US" sz="2400" b="0" i="0" u="none" strike="noStrike" kern="1200" cap="none" spc="0" normalizeH="0" baseline="0" noProof="0" dirty="0">
              <a:ln>
                <a:noFill/>
              </a:ln>
              <a:effectLst/>
              <a:uLnTx/>
              <a:uFillTx/>
              <a:ea typeface="PS TT Commons" charset="0"/>
              <a:cs typeface="PS TT Commons" charset="0"/>
            </a:endParaRPr>
          </a:p>
        </p:txBody>
      </p:sp>
      <p:sp>
        <p:nvSpPr>
          <p:cNvPr id="63" name="TextBox 62">
            <a:extLst>
              <a:ext uri="{FF2B5EF4-FFF2-40B4-BE49-F238E27FC236}">
                <a16:creationId xmlns:a16="http://schemas.microsoft.com/office/drawing/2014/main" id="{DDB89AAE-70B1-4B0D-A38B-78A4680F9585}"/>
              </a:ext>
            </a:extLst>
          </p:cNvPr>
          <p:cNvSpPr txBox="1"/>
          <p:nvPr/>
        </p:nvSpPr>
        <p:spPr>
          <a:xfrm>
            <a:off x="12742448" y="1242075"/>
            <a:ext cx="5130691" cy="2440168"/>
          </a:xfrm>
          <a:prstGeom prst="rect">
            <a:avLst/>
          </a:prstGeom>
        </p:spPr>
        <p:txBody>
          <a:bodyPr vert="horz" wrap="square" lIns="0" tIns="32970" rIns="65939" bIns="32970" rtlCol="0" anchor="b" anchorCtr="0">
            <a:noAutofit/>
          </a:bodyPr>
          <a:lstStyle/>
          <a:p>
            <a:pPr marL="0" marR="0" indent="0" algn="ctr" defTabSz="439502" rtl="0" eaLnBrk="1" fontAlgn="auto" latinLnBrk="0" hangingPunct="1">
              <a:lnSpc>
                <a:spcPct val="85000"/>
              </a:lnSpc>
              <a:spcBef>
                <a:spcPct val="0"/>
              </a:spcBef>
              <a:spcAft>
                <a:spcPts val="0"/>
              </a:spcAft>
              <a:buClrTx/>
              <a:buSzTx/>
              <a:buFontTx/>
              <a:buNone/>
              <a:tabLst/>
            </a:pPr>
            <a:r>
              <a:rPr lang="en-US" sz="2400" b="1" u="sng" dirty="0">
                <a:solidFill>
                  <a:schemeClr val="accent6"/>
                </a:solidFill>
                <a:ea typeface="PS TT Commons" charset="0"/>
                <a:cs typeface="PS TT Commons" charset="0"/>
              </a:rPr>
              <a:t>March 2021 </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3/15: Georgia expands access to adults age 55+, individuals with pre-existing conditions</a:t>
            </a:r>
          </a:p>
          <a:p>
            <a:pPr marL="342900" indent="-342900" defTabSz="439502">
              <a:lnSpc>
                <a:spcPct val="85000"/>
              </a:lnSpc>
              <a:spcBef>
                <a:spcPct val="0"/>
              </a:spcBef>
              <a:buFont typeface="Arial" panose="020B0604020202020204" pitchFamily="34" charset="0"/>
              <a:buChar char="•"/>
            </a:pPr>
            <a:r>
              <a:rPr lang="en-US" sz="2400" dirty="0">
                <a:solidFill>
                  <a:schemeClr val="accent6"/>
                </a:solidFill>
                <a:ea typeface="PS TT Commons" charset="0"/>
                <a:cs typeface="PS TT Commons" charset="0"/>
              </a:rPr>
              <a:t>3/25</a:t>
            </a:r>
            <a:r>
              <a:rPr lang="en-US" sz="2400" baseline="30000" dirty="0">
                <a:solidFill>
                  <a:schemeClr val="accent6"/>
                </a:solidFill>
                <a:ea typeface="PS TT Commons" charset="0"/>
                <a:cs typeface="PS TT Commons" charset="0"/>
              </a:rPr>
              <a:t> </a:t>
            </a:r>
            <a:r>
              <a:rPr lang="en-US" sz="2400" dirty="0">
                <a:solidFill>
                  <a:schemeClr val="accent6"/>
                </a:solidFill>
                <a:ea typeface="PS TT Commons" charset="0"/>
                <a:cs typeface="PS TT Commons" charset="0"/>
              </a:rPr>
              <a:t>: Georgia expands access to all age 65+</a:t>
            </a:r>
          </a:p>
          <a:p>
            <a:pPr marL="342900" marR="0" indent="-342900" algn="l" defTabSz="439502" rtl="0" eaLnBrk="1" fontAlgn="auto" latinLnBrk="0" hangingPunct="1">
              <a:lnSpc>
                <a:spcPct val="85000"/>
              </a:lnSpc>
              <a:spcBef>
                <a:spcPct val="0"/>
              </a:spcBef>
              <a:spcAft>
                <a:spcPts val="0"/>
              </a:spcAft>
              <a:buClrTx/>
              <a:buSzTx/>
              <a:buFont typeface="Arial" panose="020B0604020202020204" pitchFamily="34" charset="0"/>
              <a:buChar char="•"/>
              <a:tabLst/>
            </a:pPr>
            <a:r>
              <a:rPr lang="en-US" sz="2400" dirty="0">
                <a:solidFill>
                  <a:schemeClr val="accent6"/>
                </a:solidFill>
                <a:ea typeface="PS TT Commons" charset="0"/>
                <a:cs typeface="PS TT Commons" charset="0"/>
              </a:rPr>
              <a:t>Piedmont activates community and employer outreach clinics</a:t>
            </a:r>
          </a:p>
        </p:txBody>
      </p:sp>
      <p:sp>
        <p:nvSpPr>
          <p:cNvPr id="64" name="Text Placeholder 1">
            <a:extLst>
              <a:ext uri="{FF2B5EF4-FFF2-40B4-BE49-F238E27FC236}">
                <a16:creationId xmlns:a16="http://schemas.microsoft.com/office/drawing/2014/main" id="{3A15964F-3EC4-4183-9921-2751CACF8BC8}"/>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Patient Vaccinations</a:t>
            </a:r>
            <a:endParaRPr lang="en-US" sz="4000" b="1" kern="0" dirty="0">
              <a:solidFill>
                <a:prstClr val="black"/>
              </a:solidFill>
            </a:endParaRPr>
          </a:p>
        </p:txBody>
      </p:sp>
    </p:spTree>
    <p:extLst>
      <p:ext uri="{BB962C8B-B14F-4D97-AF65-F5344CB8AC3E}">
        <p14:creationId xmlns:p14="http://schemas.microsoft.com/office/powerpoint/2010/main" val="225760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60" grpId="0"/>
      <p:bldP spid="62" grpId="0"/>
      <p:bldP spid="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0497D7EC-698C-49AA-8734-C16B71D5935D}"/>
              </a:ext>
            </a:extLst>
          </p:cNvPr>
          <p:cNvCxnSpPr/>
          <p:nvPr/>
        </p:nvCxnSpPr>
        <p:spPr>
          <a:xfrm>
            <a:off x="798023" y="4538742"/>
            <a:ext cx="16708581" cy="0"/>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pic>
        <p:nvPicPr>
          <p:cNvPr id="1026" name="Picture 2" descr="Image result for vaccine icon">
            <a:extLst>
              <a:ext uri="{FF2B5EF4-FFF2-40B4-BE49-F238E27FC236}">
                <a16:creationId xmlns:a16="http://schemas.microsoft.com/office/drawing/2014/main" id="{97BF4DFA-AC5B-421D-AA66-AC88BF971DD9}"/>
              </a:ext>
            </a:extLst>
          </p:cNvPr>
          <p:cNvPicPr>
            <a:picLocks noChangeAspect="1" noChangeArrowheads="1"/>
          </p:cNvPicPr>
          <p:nvPr/>
        </p:nvPicPr>
        <p:blipFill>
          <a:blip r:embed="rId3">
            <a:biLevel thresh="75000"/>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53441" y="2688293"/>
            <a:ext cx="1508760" cy="15087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8FBDD2A-7F30-40E2-BD90-A96415FE4C6F}"/>
              </a:ext>
            </a:extLst>
          </p:cNvPr>
          <p:cNvSpPr txBox="1"/>
          <p:nvPr/>
        </p:nvSpPr>
        <p:spPr>
          <a:xfrm>
            <a:off x="4631810" y="3077339"/>
            <a:ext cx="5195327" cy="830997"/>
          </a:xfrm>
          <a:prstGeom prst="rect">
            <a:avLst/>
          </a:prstGeom>
          <a:noFill/>
        </p:spPr>
        <p:txBody>
          <a:bodyPr wrap="square" rtlCol="0">
            <a:spAutoFit/>
          </a:bodyPr>
          <a:lstStyle/>
          <a:p>
            <a:pPr algn="ctr" defTabSz="1371600"/>
            <a:r>
              <a:rPr lang="en-US" sz="4800" b="1" i="1" dirty="0">
                <a:solidFill>
                  <a:srgbClr val="000000"/>
                </a:solidFill>
                <a:latin typeface="Arial"/>
              </a:rPr>
              <a:t>Immune By June</a:t>
            </a:r>
          </a:p>
        </p:txBody>
      </p:sp>
      <p:pic>
        <p:nvPicPr>
          <p:cNvPr id="1028" name="Picture 4" descr="Image result for leaders and physician icon">
            <a:extLst>
              <a:ext uri="{FF2B5EF4-FFF2-40B4-BE49-F238E27FC236}">
                <a16:creationId xmlns:a16="http://schemas.microsoft.com/office/drawing/2014/main" id="{30739191-AD7E-44F1-99A0-68F82F0C54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96996" y="2711072"/>
            <a:ext cx="2185988" cy="14859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4388DF09-3D37-4118-96BC-278358A368C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6847" b="17358"/>
          <a:stretch/>
        </p:blipFill>
        <p:spPr bwMode="auto">
          <a:xfrm>
            <a:off x="15106757" y="2731325"/>
            <a:ext cx="1859061" cy="122317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6690584-34DA-4419-8CD7-94E3E4B4EBB9}"/>
              </a:ext>
            </a:extLst>
          </p:cNvPr>
          <p:cNvSpPr/>
          <p:nvPr/>
        </p:nvSpPr>
        <p:spPr>
          <a:xfrm>
            <a:off x="798023" y="5121387"/>
            <a:ext cx="3019598" cy="274320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371600"/>
            <a:r>
              <a:rPr lang="en-US" b="1" dirty="0">
                <a:solidFill>
                  <a:srgbClr val="000000"/>
                </a:solidFill>
                <a:latin typeface="Arial"/>
              </a:rPr>
              <a:t>December 17, 2020:</a:t>
            </a:r>
          </a:p>
          <a:p>
            <a:pPr algn="ctr" defTabSz="1371600"/>
            <a:r>
              <a:rPr lang="en-US" dirty="0">
                <a:solidFill>
                  <a:srgbClr val="000000"/>
                </a:solidFill>
                <a:latin typeface="Arial"/>
              </a:rPr>
              <a:t>First vaccines given to Piedmont healthcare workers</a:t>
            </a:r>
          </a:p>
        </p:txBody>
      </p:sp>
      <p:sp>
        <p:nvSpPr>
          <p:cNvPr id="37" name="Rectangle 36">
            <a:extLst>
              <a:ext uri="{FF2B5EF4-FFF2-40B4-BE49-F238E27FC236}">
                <a16:creationId xmlns:a16="http://schemas.microsoft.com/office/drawing/2014/main" id="{52004231-E051-4169-A7B8-A9B0821920D4}"/>
              </a:ext>
            </a:extLst>
          </p:cNvPr>
          <p:cNvSpPr/>
          <p:nvPr/>
        </p:nvSpPr>
        <p:spPr>
          <a:xfrm>
            <a:off x="4403669" y="5121387"/>
            <a:ext cx="5781501" cy="274320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371600"/>
            <a:r>
              <a:rPr lang="en-US" b="1" dirty="0">
                <a:solidFill>
                  <a:srgbClr val="000000"/>
                </a:solidFill>
                <a:latin typeface="Arial"/>
              </a:rPr>
              <a:t>Through June 2021:</a:t>
            </a:r>
          </a:p>
          <a:p>
            <a:pPr algn="ctr" defTabSz="1371600"/>
            <a:r>
              <a:rPr lang="en-US" dirty="0">
                <a:solidFill>
                  <a:srgbClr val="000000"/>
                </a:solidFill>
                <a:latin typeface="Arial"/>
              </a:rPr>
              <a:t>“Immune by June” campaign to vaccinate majority of employees – focus on education towards vaccine hesitant individuals and improving access</a:t>
            </a:r>
          </a:p>
        </p:txBody>
      </p:sp>
      <p:sp>
        <p:nvSpPr>
          <p:cNvPr id="43" name="Rectangle 42">
            <a:extLst>
              <a:ext uri="{FF2B5EF4-FFF2-40B4-BE49-F238E27FC236}">
                <a16:creationId xmlns:a16="http://schemas.microsoft.com/office/drawing/2014/main" id="{05E9F00F-E2C7-4B5A-97BF-5071BAF6AA18}"/>
              </a:ext>
            </a:extLst>
          </p:cNvPr>
          <p:cNvSpPr/>
          <p:nvPr/>
        </p:nvSpPr>
        <p:spPr>
          <a:xfrm>
            <a:off x="10770176" y="5121387"/>
            <a:ext cx="3194166" cy="274320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371600"/>
            <a:r>
              <a:rPr lang="en-US" b="1" dirty="0">
                <a:solidFill>
                  <a:srgbClr val="000000"/>
                </a:solidFill>
                <a:latin typeface="Arial"/>
              </a:rPr>
              <a:t>September 1, 2020</a:t>
            </a:r>
          </a:p>
          <a:p>
            <a:pPr algn="ctr" defTabSz="1371600"/>
            <a:r>
              <a:rPr lang="en-US" dirty="0">
                <a:solidFill>
                  <a:srgbClr val="000000"/>
                </a:solidFill>
                <a:latin typeface="Arial"/>
              </a:rPr>
              <a:t>Vaccine requirement for leaders, providers, new staff</a:t>
            </a:r>
          </a:p>
        </p:txBody>
      </p:sp>
      <p:sp>
        <p:nvSpPr>
          <p:cNvPr id="44" name="Rectangle 43">
            <a:extLst>
              <a:ext uri="{FF2B5EF4-FFF2-40B4-BE49-F238E27FC236}">
                <a16:creationId xmlns:a16="http://schemas.microsoft.com/office/drawing/2014/main" id="{4450B411-D492-4339-8EA2-B12745891F5E}"/>
              </a:ext>
            </a:extLst>
          </p:cNvPr>
          <p:cNvSpPr/>
          <p:nvPr/>
        </p:nvSpPr>
        <p:spPr>
          <a:xfrm>
            <a:off x="14549348" y="5121387"/>
            <a:ext cx="3019598" cy="274320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371600"/>
            <a:r>
              <a:rPr lang="en-US" b="1" dirty="0">
                <a:solidFill>
                  <a:srgbClr val="000000"/>
                </a:solidFill>
                <a:latin typeface="Arial"/>
              </a:rPr>
              <a:t>October 1, 2020</a:t>
            </a:r>
          </a:p>
          <a:p>
            <a:pPr algn="ctr" defTabSz="1371600"/>
            <a:r>
              <a:rPr lang="en-US" dirty="0">
                <a:solidFill>
                  <a:srgbClr val="000000"/>
                </a:solidFill>
                <a:latin typeface="Arial"/>
              </a:rPr>
              <a:t>Vaccine requirement for all employees</a:t>
            </a:r>
          </a:p>
        </p:txBody>
      </p:sp>
      <p:cxnSp>
        <p:nvCxnSpPr>
          <p:cNvPr id="8" name="Straight Connector 7">
            <a:extLst>
              <a:ext uri="{FF2B5EF4-FFF2-40B4-BE49-F238E27FC236}">
                <a16:creationId xmlns:a16="http://schemas.microsoft.com/office/drawing/2014/main" id="{BB15092B-69FB-4985-98C1-BE857D938680}"/>
              </a:ext>
            </a:extLst>
          </p:cNvPr>
          <p:cNvCxnSpPr>
            <a:stCxn id="6" idx="0"/>
            <a:endCxn id="1026" idx="2"/>
          </p:cNvCxnSpPr>
          <p:nvPr/>
        </p:nvCxnSpPr>
        <p:spPr>
          <a:xfrm flipH="1" flipV="1">
            <a:off x="2307821" y="4197053"/>
            <a:ext cx="2" cy="92433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1E30F32-AB0E-44BD-A5B3-2E22811E2F84}"/>
              </a:ext>
            </a:extLst>
          </p:cNvPr>
          <p:cNvCxnSpPr/>
          <p:nvPr/>
        </p:nvCxnSpPr>
        <p:spPr>
          <a:xfrm flipH="1" flipV="1">
            <a:off x="7293898" y="4197053"/>
            <a:ext cx="2" cy="92433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C19850C-E16B-4ACE-B53D-DCFDB02E8BC5}"/>
              </a:ext>
            </a:extLst>
          </p:cNvPr>
          <p:cNvCxnSpPr/>
          <p:nvPr/>
        </p:nvCxnSpPr>
        <p:spPr>
          <a:xfrm flipH="1" flipV="1">
            <a:off x="12379723" y="4222484"/>
            <a:ext cx="2" cy="92433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CFA0891A-484D-4EEB-B1E4-7F7C8777C2A4}"/>
              </a:ext>
            </a:extLst>
          </p:cNvPr>
          <p:cNvCxnSpPr/>
          <p:nvPr/>
        </p:nvCxnSpPr>
        <p:spPr>
          <a:xfrm flipH="1" flipV="1">
            <a:off x="16009267" y="4209841"/>
            <a:ext cx="2" cy="92433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18" name="Text Placeholder 1">
            <a:extLst>
              <a:ext uri="{FF2B5EF4-FFF2-40B4-BE49-F238E27FC236}">
                <a16:creationId xmlns:a16="http://schemas.microsoft.com/office/drawing/2014/main" id="{4082FA2E-D9C2-439F-99D7-3CD893C77E00}"/>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Calibri" panose="020F0502020204030204" pitchFamily="34" charset="0"/>
                <a:ea typeface="+mj-ea"/>
              </a:rPr>
              <a:t>Vaccine Requirement: Piedmont’s Journey</a:t>
            </a:r>
            <a:endParaRPr lang="en-US" sz="4000" b="1" kern="0" dirty="0">
              <a:solidFill>
                <a:prstClr val="black"/>
              </a:solidFill>
              <a:latin typeface="Calibri" panose="020F0502020204030204" pitchFamily="34" charset="0"/>
            </a:endParaRPr>
          </a:p>
        </p:txBody>
      </p:sp>
    </p:spTree>
    <p:extLst>
      <p:ext uri="{BB962C8B-B14F-4D97-AF65-F5344CB8AC3E}">
        <p14:creationId xmlns:p14="http://schemas.microsoft.com/office/powerpoint/2010/main" val="225745438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A4C13A3B-DA36-8745-912D-C7CC64FBDA6E}"/>
              </a:ext>
            </a:extLst>
          </p:cNvPr>
          <p:cNvSpPr>
            <a:spLocks noGrp="1"/>
          </p:cNvSpPr>
          <p:nvPr>
            <p:ph type="body" sz="quarter" idx="15"/>
          </p:nvPr>
        </p:nvSpPr>
        <p:spPr/>
        <p:txBody>
          <a:bodyPr>
            <a:normAutofit/>
          </a:bodyPr>
          <a:lstStyle/>
          <a:p>
            <a:r>
              <a:rPr lang="en-US" sz="7200" dirty="0"/>
              <a:t>ECMO</a:t>
            </a:r>
          </a:p>
        </p:txBody>
      </p:sp>
      <p:sp>
        <p:nvSpPr>
          <p:cNvPr id="19" name="Text Placeholder 18">
            <a:extLst>
              <a:ext uri="{FF2B5EF4-FFF2-40B4-BE49-F238E27FC236}">
                <a16:creationId xmlns:a16="http://schemas.microsoft.com/office/drawing/2014/main" id="{52579193-AD0B-6E4F-844E-7B9ACF0E12EF}"/>
              </a:ext>
            </a:extLst>
          </p:cNvPr>
          <p:cNvSpPr>
            <a:spLocks noGrp="1"/>
          </p:cNvSpPr>
          <p:nvPr>
            <p:ph type="body" sz="quarter" idx="17"/>
          </p:nvPr>
        </p:nvSpPr>
        <p:spPr/>
        <p:txBody>
          <a:bodyPr>
            <a:normAutofit/>
          </a:bodyPr>
          <a:lstStyle/>
          <a:p>
            <a:r>
              <a:rPr lang="en-US" sz="7200" dirty="0"/>
              <a:t>MI Management</a:t>
            </a:r>
          </a:p>
        </p:txBody>
      </p:sp>
      <p:sp>
        <p:nvSpPr>
          <p:cNvPr id="21" name="Text Placeholder 20">
            <a:extLst>
              <a:ext uri="{FF2B5EF4-FFF2-40B4-BE49-F238E27FC236}">
                <a16:creationId xmlns:a16="http://schemas.microsoft.com/office/drawing/2014/main" id="{F2310AD2-BCA3-6747-A76F-9747E776B35C}"/>
              </a:ext>
            </a:extLst>
          </p:cNvPr>
          <p:cNvSpPr>
            <a:spLocks noGrp="1"/>
          </p:cNvSpPr>
          <p:nvPr>
            <p:ph type="body" sz="quarter" idx="19"/>
          </p:nvPr>
        </p:nvSpPr>
        <p:spPr/>
        <p:txBody>
          <a:bodyPr>
            <a:normAutofit/>
          </a:bodyPr>
          <a:lstStyle/>
          <a:p>
            <a:r>
              <a:rPr lang="en-US" sz="7200" dirty="0"/>
              <a:t>Anticoagulation Protocol</a:t>
            </a:r>
          </a:p>
        </p:txBody>
      </p:sp>
      <p:sp>
        <p:nvSpPr>
          <p:cNvPr id="11" name="Text Placeholder 1">
            <a:extLst>
              <a:ext uri="{FF2B5EF4-FFF2-40B4-BE49-F238E27FC236}">
                <a16:creationId xmlns:a16="http://schemas.microsoft.com/office/drawing/2014/main" id="{7B88C5E7-8CD6-4401-9FE4-5DCA604DEF82}"/>
              </a:ext>
            </a:extLst>
          </p:cNvPr>
          <p:cNvSpPr txBox="1">
            <a:spLocks/>
          </p:cNvSpPr>
          <p:nvPr/>
        </p:nvSpPr>
        <p:spPr>
          <a:xfrm>
            <a:off x="0" y="309404"/>
            <a:ext cx="18288000" cy="1534886"/>
          </a:xfrm>
          <a:prstGeom prst="rect">
            <a:avLst/>
          </a:prstGeom>
        </p:spPr>
        <p:txBody>
          <a:bodyPr anchor="t">
            <a:normAutofit/>
          </a:bodyPr>
          <a:lstStyle>
            <a:lvl1pPr marL="85724" marR="0" indent="-85724" algn="l" defTabSz="878982" rtl="0" eaLnBrk="1" fontAlgn="auto" latinLnBrk="0" hangingPunct="1">
              <a:lnSpc>
                <a:spcPct val="100000"/>
              </a:lnSpc>
              <a:spcBef>
                <a:spcPts val="2700"/>
              </a:spcBef>
              <a:spcAft>
                <a:spcPts val="0"/>
              </a:spcAft>
              <a:buClrTx/>
              <a:buSzPct val="75000"/>
              <a:buFont typeface="Myriad Pro" panose="020B0503030403020204" pitchFamily="34" charset="0"/>
              <a:buChar char=" "/>
              <a:tabLst/>
              <a:defRPr sz="3400" b="0" i="0" kern="1200" baseline="0">
                <a:solidFill>
                  <a:schemeClr val="tx1"/>
                </a:solidFill>
                <a:latin typeface="+mn-lt"/>
                <a:ea typeface="Calibri" panose="020F0502020204030204" pitchFamily="34" charset="0"/>
                <a:cs typeface="Calibri" panose="020F0502020204030204" pitchFamily="34" charset="0"/>
              </a:defRPr>
            </a:lvl1pPr>
            <a:lvl2pPr marL="878982" marR="0" indent="-433384" algn="l" defTabSz="878982" rtl="0" eaLnBrk="1" fontAlgn="auto" latinLnBrk="0" hangingPunct="1">
              <a:lnSpc>
                <a:spcPct val="100000"/>
              </a:lnSpc>
              <a:spcBef>
                <a:spcPts val="900"/>
              </a:spcBef>
              <a:spcAft>
                <a:spcPts val="0"/>
              </a:spcAft>
              <a:buClrTx/>
              <a:buSzPct val="100000"/>
              <a:buFont typeface="Lucida Grande"/>
              <a:buChar char="-"/>
              <a:tabLst/>
              <a:defRPr sz="3400" b="0" i="0" kern="1200" baseline="0">
                <a:solidFill>
                  <a:schemeClr val="tx1"/>
                </a:solidFill>
                <a:latin typeface="+mn-lt"/>
                <a:ea typeface="Calibri" panose="020F0502020204030204" pitchFamily="34" charset="0"/>
                <a:cs typeface="Calibri" panose="020F0502020204030204" pitchFamily="34" charset="0"/>
              </a:defRPr>
            </a:lvl2pPr>
            <a:lvl3pPr marL="1206500" marR="0" indent="-312738" algn="l" defTabSz="878982" rtl="0" eaLnBrk="1" fontAlgn="auto" latinLnBrk="0" hangingPunct="1">
              <a:lnSpc>
                <a:spcPct val="100000"/>
              </a:lnSpc>
              <a:spcBef>
                <a:spcPts val="900"/>
              </a:spcBef>
              <a:spcAft>
                <a:spcPts val="0"/>
              </a:spcAft>
              <a:buClrTx/>
              <a:buSzPct val="75000"/>
              <a:buFont typeface="Lucida Grande"/>
              <a:buChar char="•"/>
              <a:tabLst/>
              <a:defRPr sz="3400" b="0" i="0" kern="1200">
                <a:solidFill>
                  <a:schemeClr val="tx1"/>
                </a:solidFill>
                <a:latin typeface="+mn-lt"/>
                <a:ea typeface="Calibri" panose="020F0502020204030204" pitchFamily="34" charset="0"/>
                <a:cs typeface="Calibri" panose="020F0502020204030204" pitchFamily="34" charset="0"/>
              </a:defRPr>
            </a:lvl3pPr>
            <a:lvl4pPr marL="1671638" marR="0" indent="-347663" algn="l" defTabSz="878982" rtl="0" eaLnBrk="1" fontAlgn="auto" latinLnBrk="0" hangingPunct="1">
              <a:lnSpc>
                <a:spcPct val="100000"/>
              </a:lnSpc>
              <a:spcBef>
                <a:spcPts val="900"/>
              </a:spcBef>
              <a:spcAft>
                <a:spcPts val="0"/>
              </a:spcAft>
              <a:buClrTx/>
              <a:buSzPct val="75000"/>
              <a:buFont typeface="Wingdings" panose="05000000000000000000" pitchFamily="2" charset="2"/>
              <a:buChar char="§"/>
              <a:tabLst/>
              <a:defRPr sz="3400" b="0" i="0" kern="1200">
                <a:solidFill>
                  <a:schemeClr val="tx1"/>
                </a:solidFill>
                <a:latin typeface="+mn-lt"/>
                <a:ea typeface="Calibri" panose="020F0502020204030204" pitchFamily="34" charset="0"/>
                <a:cs typeface="Calibri" panose="020F0502020204030204" pitchFamily="34" charset="0"/>
              </a:defRPr>
            </a:lvl4pPr>
            <a:lvl5pPr marL="1946275" marR="0" indent="-301625" algn="l" defTabSz="878982" rtl="0" eaLnBrk="1" fontAlgn="auto" latinLnBrk="0" hangingPunct="1">
              <a:lnSpc>
                <a:spcPct val="100000"/>
              </a:lnSpc>
              <a:spcBef>
                <a:spcPts val="900"/>
              </a:spcBef>
              <a:spcAft>
                <a:spcPts val="0"/>
              </a:spcAft>
              <a:buClrTx/>
              <a:buSzPct val="75000"/>
              <a:buFont typeface="Myriad Pro Light" panose="020B0403030403020204" pitchFamily="34" charset="0"/>
              <a:buChar char="-"/>
              <a:tabLst/>
              <a:defRPr sz="3400" b="0" i="0" kern="1200">
                <a:solidFill>
                  <a:schemeClr val="tx1"/>
                </a:solidFill>
                <a:latin typeface="+mn-lt"/>
                <a:ea typeface="Calibri" panose="020F0502020204030204" pitchFamily="34" charset="0"/>
                <a:cs typeface="Calibri" panose="020F0502020204030204" pitchFamily="34" charset="0"/>
              </a:defRPr>
            </a:lvl5pPr>
            <a:lvl6pPr marL="2578830" marR="0" indent="-438140" algn="l" defTabSz="878982" rtl="0" eaLnBrk="1" fontAlgn="auto" latinLnBrk="0" hangingPunct="1">
              <a:lnSpc>
                <a:spcPct val="100000"/>
              </a:lnSpc>
              <a:spcBef>
                <a:spcPts val="672"/>
              </a:spcBef>
              <a:spcAft>
                <a:spcPts val="0"/>
              </a:spcAft>
              <a:buClr>
                <a:srgbClr val="404040"/>
              </a:buClr>
              <a:buSzPct val="70000"/>
              <a:buFont typeface="Montserrat"/>
              <a:buChar char=" "/>
              <a:tabLst/>
              <a:defRPr sz="2700" kern="1200">
                <a:solidFill>
                  <a:schemeClr val="accent1"/>
                </a:solidFill>
                <a:latin typeface="+mn-lt"/>
                <a:ea typeface="+mn-ea"/>
                <a:cs typeface="+mn-cs"/>
              </a:defRPr>
            </a:lvl6pPr>
            <a:lvl7pPr marL="3005062" marR="0" indent="-433378"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7pPr>
            <a:lvl8pPr marL="3428914" marR="0" indent="-423852"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8pPr>
            <a:lvl9pPr marL="3857530" marR="0" indent="-428616" algn="l" defTabSz="878982" rtl="0" eaLnBrk="1" fontAlgn="auto" latinLnBrk="0" hangingPunct="1">
              <a:lnSpc>
                <a:spcPct val="100000"/>
              </a:lnSpc>
              <a:spcBef>
                <a:spcPct val="20000"/>
              </a:spcBef>
              <a:spcAft>
                <a:spcPts val="0"/>
              </a:spcAft>
              <a:buClrTx/>
              <a:buSzPct val="70000"/>
              <a:buFont typeface="Montserrat"/>
              <a:buChar char=" "/>
              <a:tabLst/>
              <a:defRPr sz="2700" kern="1200">
                <a:solidFill>
                  <a:schemeClr val="accent1"/>
                </a:solidFill>
                <a:latin typeface="+mn-lt"/>
                <a:ea typeface="+mn-ea"/>
                <a:cs typeface="+mn-cs"/>
              </a:defRPr>
            </a:lvl9pPr>
          </a:lstStyle>
          <a:p>
            <a:pPr marL="1323975" lvl="3" indent="0" algn="ctr" defTabSz="1217889">
              <a:spcBef>
                <a:spcPts val="600"/>
              </a:spcBef>
              <a:spcAft>
                <a:spcPts val="1200"/>
              </a:spcAft>
              <a:buNone/>
            </a:pPr>
            <a:r>
              <a:rPr lang="en-US" sz="5600" b="1" dirty="0">
                <a:latin typeface="+mj-lt"/>
                <a:ea typeface="+mj-ea"/>
                <a:cs typeface="+mj-cs"/>
              </a:rPr>
              <a:t>CV Service Line Specific:</a:t>
            </a:r>
            <a:endParaRPr lang="en-US" sz="4000" b="1" kern="0" dirty="0">
              <a:solidFill>
                <a:prstClr val="black"/>
              </a:solidFill>
            </a:endParaRPr>
          </a:p>
        </p:txBody>
      </p:sp>
      <p:pic>
        <p:nvPicPr>
          <p:cNvPr id="3" name="Graphic 2" descr="Heart organ">
            <a:extLst>
              <a:ext uri="{FF2B5EF4-FFF2-40B4-BE49-F238E27FC236}">
                <a16:creationId xmlns:a16="http://schemas.microsoft.com/office/drawing/2014/main" id="{827223D1-02E5-4F9F-82CE-302FCDEAD1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5896" y="5113421"/>
            <a:ext cx="1748887" cy="1748887"/>
          </a:xfrm>
          <a:prstGeom prst="rect">
            <a:avLst/>
          </a:prstGeom>
        </p:spPr>
      </p:pic>
      <p:pic>
        <p:nvPicPr>
          <p:cNvPr id="9" name="Graphic 8" descr="Checklist">
            <a:extLst>
              <a:ext uri="{FF2B5EF4-FFF2-40B4-BE49-F238E27FC236}">
                <a16:creationId xmlns:a16="http://schemas.microsoft.com/office/drawing/2014/main" id="{99CAB6DC-FC95-44D8-BFF8-9B43EDCCC19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8552" y="7389326"/>
            <a:ext cx="1996935" cy="1996935"/>
          </a:xfrm>
          <a:prstGeom prst="rect">
            <a:avLst/>
          </a:prstGeom>
        </p:spPr>
      </p:pic>
      <p:pic>
        <p:nvPicPr>
          <p:cNvPr id="15" name="Graphic 14" descr="Heart with pulse">
            <a:extLst>
              <a:ext uri="{FF2B5EF4-FFF2-40B4-BE49-F238E27FC236}">
                <a16:creationId xmlns:a16="http://schemas.microsoft.com/office/drawing/2014/main" id="{7A530F52-DF83-4821-B983-89E074F40A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55896" y="2570215"/>
            <a:ext cx="1949591" cy="1949591"/>
          </a:xfrm>
          <a:prstGeom prst="rect">
            <a:avLst/>
          </a:prstGeom>
        </p:spPr>
      </p:pic>
    </p:spTree>
    <p:extLst>
      <p:ext uri="{BB962C8B-B14F-4D97-AF65-F5344CB8AC3E}">
        <p14:creationId xmlns:p14="http://schemas.microsoft.com/office/powerpoint/2010/main" val="834953714"/>
      </p:ext>
    </p:extLst>
  </p:cSld>
  <p:clrMapOvr>
    <a:masterClrMapping/>
  </p:clrMapOvr>
</p:sld>
</file>

<file path=ppt/theme/theme1.xml><?xml version="1.0" encoding="utf-8"?>
<a:theme xmlns:a="http://schemas.openxmlformats.org/drawingml/2006/main" name="PSTTCommons">
  <a:themeElements>
    <a:clrScheme name="Custom 1">
      <a:dk1>
        <a:srgbClr val="000000"/>
      </a:dk1>
      <a:lt1>
        <a:srgbClr val="FFFFFF"/>
      </a:lt1>
      <a:dk2>
        <a:srgbClr val="7E7F7E"/>
      </a:dk2>
      <a:lt2>
        <a:srgbClr val="E4E5E4"/>
      </a:lt2>
      <a:accent1>
        <a:srgbClr val="FA9800"/>
      </a:accent1>
      <a:accent2>
        <a:srgbClr val="E96E0D"/>
      </a:accent2>
      <a:accent3>
        <a:srgbClr val="C0331F"/>
      </a:accent3>
      <a:accent4>
        <a:srgbClr val="FCBA00"/>
      </a:accent4>
      <a:accent5>
        <a:srgbClr val="B7D8ED"/>
      </a:accent5>
      <a:accent6>
        <a:srgbClr val="000000"/>
      </a:accent6>
      <a:hlink>
        <a:srgbClr val="E96E0D"/>
      </a:hlink>
      <a:folHlink>
        <a:srgbClr val="FA98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32970" rIns="65939" bIns="32970" rtlCol="0" anchor="b" anchorCtr="0">
        <a:noAutofit/>
      </a:bodyPr>
      <a:lstStyle>
        <a:defPPr marL="0" marR="0" indent="0" algn="l" defTabSz="439502" rtl="0" eaLnBrk="1" fontAlgn="auto" latinLnBrk="0" hangingPunct="1">
          <a:lnSpc>
            <a:spcPct val="85000"/>
          </a:lnSpc>
          <a:spcBef>
            <a:spcPct val="0"/>
          </a:spcBef>
          <a:spcAft>
            <a:spcPts val="0"/>
          </a:spcAft>
          <a:buClrTx/>
          <a:buSzTx/>
          <a:buFontTx/>
          <a:buNone/>
          <a:tabLst/>
          <a:defRPr kumimoji="0" sz="3525" b="0" i="0" u="none" strike="noStrike" kern="1200" cap="none" spc="0" normalizeH="0" baseline="0" noProof="0" dirty="0" smtClean="0">
            <a:ln>
              <a:noFill/>
            </a:ln>
            <a:solidFill>
              <a:srgbClr val="E5E5E5">
                <a:lumMod val="10000"/>
              </a:srgbClr>
            </a:solidFill>
            <a:effectLst/>
            <a:uLnTx/>
            <a:uFillTx/>
            <a:latin typeface="PS TT Commons" charset="0"/>
            <a:ea typeface="PS TT Commons" charset="0"/>
            <a:cs typeface="PS TT Commons" charset="0"/>
          </a:defRPr>
        </a:defPPr>
      </a:lstStyle>
    </a:txDef>
  </a:objectDefaults>
  <a:extraClrSchemeLst/>
  <a:extLst>
    <a:ext uri="{05A4C25C-085E-4340-85A3-A5531E510DB2}">
      <thm15:themeFamily xmlns:thm15="http://schemas.microsoft.com/office/thememl/2012/main" name="PSTTCommons" id="{415A3CED-455C-48C1-87D2-6E28B4E15F13}" vid="{B499725F-017E-4D18-8546-0C7168FF9622}"/>
    </a:ext>
  </a:extLst>
</a:theme>
</file>

<file path=ppt/theme/theme2.xml><?xml version="1.0" encoding="utf-8"?>
<a:theme xmlns:a="http://schemas.openxmlformats.org/drawingml/2006/main" name="Office Theme">
  <a:themeElements>
    <a:clrScheme name="Custom 1">
      <a:dk1>
        <a:srgbClr val="000000"/>
      </a:dk1>
      <a:lt1>
        <a:sysClr val="window" lastClr="FFFFFF"/>
      </a:lt1>
      <a:dk2>
        <a:srgbClr val="000000"/>
      </a:dk2>
      <a:lt2>
        <a:srgbClr val="FFFFFF"/>
      </a:lt2>
      <a:accent1>
        <a:srgbClr val="B3B3B3"/>
      </a:accent1>
      <a:accent2>
        <a:srgbClr val="6D6D6D"/>
      </a:accent2>
      <a:accent3>
        <a:srgbClr val="F4851A"/>
      </a:accent3>
      <a:accent4>
        <a:srgbClr val="F9AC1C"/>
      </a:accent4>
      <a:accent5>
        <a:srgbClr val="A81027"/>
      </a:accent5>
      <a:accent6>
        <a:srgbClr val="E5411F"/>
      </a:accent6>
      <a:hlink>
        <a:srgbClr val="F4851A"/>
      </a:hlink>
      <a:folHlink>
        <a:srgbClr val="A8102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PSTTCommons</Template>
  <TotalTime>10319</TotalTime>
  <Words>1184</Words>
  <Application>Microsoft Macintosh PowerPoint</Application>
  <PresentationFormat>Custom</PresentationFormat>
  <Paragraphs>199</Paragraphs>
  <Slides>16</Slides>
  <Notes>10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16</vt:i4>
      </vt:variant>
    </vt:vector>
  </HeadingPairs>
  <TitlesOfParts>
    <vt:vector size="29" baseType="lpstr">
      <vt:lpstr>Arial</vt:lpstr>
      <vt:lpstr>Arial Black</vt:lpstr>
      <vt:lpstr>Calibri</vt:lpstr>
      <vt:lpstr>Calibri Light</vt:lpstr>
      <vt:lpstr>Lucida Grande</vt:lpstr>
      <vt:lpstr>Montserrat</vt:lpstr>
      <vt:lpstr>Myriad Pro</vt:lpstr>
      <vt:lpstr>Myriad Pro Light</vt:lpstr>
      <vt:lpstr>MyriadPro-Semibold</vt:lpstr>
      <vt:lpstr>PS TT Commons</vt:lpstr>
      <vt:lpstr>Wingdings</vt:lpstr>
      <vt:lpstr>PSTTCommons</vt:lpstr>
      <vt:lpstr>Office Theme</vt:lpstr>
      <vt:lpstr>PowerPoint Presentation</vt:lpstr>
      <vt:lpstr>PowerPoint Presentation</vt:lpstr>
      <vt:lpstr>PowerPoint Presentation</vt:lpstr>
      <vt:lpstr>PowerPoint Presentation</vt:lpstr>
      <vt:lpstr>PowerPoint Presentation</vt:lpstr>
      <vt:lpstr>CMS Emergency Preparedness Rule 2017 – All Hazards Risk Assessment to Include: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Grafelman</dc:creator>
  <cp:lastModifiedBy>Microsoft Office User</cp:lastModifiedBy>
  <cp:revision>937</cp:revision>
  <cp:lastPrinted>2021-01-14T21:20:43Z</cp:lastPrinted>
  <dcterms:created xsi:type="dcterms:W3CDTF">2020-12-18T20:24:02Z</dcterms:created>
  <dcterms:modified xsi:type="dcterms:W3CDTF">2022-02-03T10:36:08Z</dcterms:modified>
</cp:coreProperties>
</file>