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43" r:id="rId5"/>
    <p:sldMasterId id="2147483759" r:id="rId6"/>
  </p:sldMasterIdLst>
  <p:notesMasterIdLst>
    <p:notesMasterId r:id="rId32"/>
  </p:notesMasterIdLst>
  <p:sldIdLst>
    <p:sldId id="256" r:id="rId7"/>
    <p:sldId id="512" r:id="rId8"/>
    <p:sldId id="261" r:id="rId9"/>
    <p:sldId id="328" r:id="rId10"/>
    <p:sldId id="269" r:id="rId11"/>
    <p:sldId id="258" r:id="rId12"/>
    <p:sldId id="341" r:id="rId13"/>
    <p:sldId id="1249" r:id="rId14"/>
    <p:sldId id="330" r:id="rId15"/>
    <p:sldId id="311" r:id="rId16"/>
    <p:sldId id="338" r:id="rId17"/>
    <p:sldId id="990" r:id="rId18"/>
    <p:sldId id="2141410895" r:id="rId19"/>
    <p:sldId id="1863" r:id="rId20"/>
    <p:sldId id="2141410958" r:id="rId21"/>
    <p:sldId id="2141410959" r:id="rId22"/>
    <p:sldId id="2141410917" r:id="rId23"/>
    <p:sldId id="2094" r:id="rId24"/>
    <p:sldId id="2080" r:id="rId25"/>
    <p:sldId id="1832" r:id="rId26"/>
    <p:sldId id="1618" r:id="rId27"/>
    <p:sldId id="2141410955" r:id="rId28"/>
    <p:sldId id="2141410956" r:id="rId29"/>
    <p:sldId id="2141410954" r:id="rId30"/>
    <p:sldId id="2141410957" r:id="rId31"/>
  </p:sldIdLst>
  <p:sldSz cx="12192000" cy="6858000"/>
  <p:notesSz cx="6858000" cy="9144000"/>
  <p:defaultTextStyle>
    <a:defPPr>
      <a:defRPr lang="en-US"/>
    </a:defPPr>
    <a:lvl1pPr marL="0" algn="l" defTabSz="1088473" rtl="0" eaLnBrk="1" latinLnBrk="0" hangingPunct="1">
      <a:defRPr sz="2167" kern="1200">
        <a:solidFill>
          <a:schemeClr val="tx1"/>
        </a:solidFill>
        <a:latin typeface="+mn-lt"/>
        <a:ea typeface="+mn-ea"/>
        <a:cs typeface="+mn-cs"/>
      </a:defRPr>
    </a:lvl1pPr>
    <a:lvl2pPr marL="544237" algn="l" defTabSz="1088473" rtl="0" eaLnBrk="1" latinLnBrk="0" hangingPunct="1">
      <a:defRPr sz="2167" kern="1200">
        <a:solidFill>
          <a:schemeClr val="tx1"/>
        </a:solidFill>
        <a:latin typeface="+mn-lt"/>
        <a:ea typeface="+mn-ea"/>
        <a:cs typeface="+mn-cs"/>
      </a:defRPr>
    </a:lvl2pPr>
    <a:lvl3pPr marL="1088473" algn="l" defTabSz="1088473" rtl="0" eaLnBrk="1" latinLnBrk="0" hangingPunct="1">
      <a:defRPr sz="2167" kern="1200">
        <a:solidFill>
          <a:schemeClr val="tx1"/>
        </a:solidFill>
        <a:latin typeface="+mn-lt"/>
        <a:ea typeface="+mn-ea"/>
        <a:cs typeface="+mn-cs"/>
      </a:defRPr>
    </a:lvl3pPr>
    <a:lvl4pPr marL="1632711" algn="l" defTabSz="1088473" rtl="0" eaLnBrk="1" latinLnBrk="0" hangingPunct="1">
      <a:defRPr sz="2167" kern="1200">
        <a:solidFill>
          <a:schemeClr val="tx1"/>
        </a:solidFill>
        <a:latin typeface="+mn-lt"/>
        <a:ea typeface="+mn-ea"/>
        <a:cs typeface="+mn-cs"/>
      </a:defRPr>
    </a:lvl4pPr>
    <a:lvl5pPr marL="2176947" algn="l" defTabSz="1088473" rtl="0" eaLnBrk="1" latinLnBrk="0" hangingPunct="1">
      <a:defRPr sz="2167" kern="1200">
        <a:solidFill>
          <a:schemeClr val="tx1"/>
        </a:solidFill>
        <a:latin typeface="+mn-lt"/>
        <a:ea typeface="+mn-ea"/>
        <a:cs typeface="+mn-cs"/>
      </a:defRPr>
    </a:lvl5pPr>
    <a:lvl6pPr marL="2721184" algn="l" defTabSz="1088473" rtl="0" eaLnBrk="1" latinLnBrk="0" hangingPunct="1">
      <a:defRPr sz="2167" kern="1200">
        <a:solidFill>
          <a:schemeClr val="tx1"/>
        </a:solidFill>
        <a:latin typeface="+mn-lt"/>
        <a:ea typeface="+mn-ea"/>
        <a:cs typeface="+mn-cs"/>
      </a:defRPr>
    </a:lvl6pPr>
    <a:lvl7pPr marL="3265420" algn="l" defTabSz="1088473" rtl="0" eaLnBrk="1" latinLnBrk="0" hangingPunct="1">
      <a:defRPr sz="2167" kern="1200">
        <a:solidFill>
          <a:schemeClr val="tx1"/>
        </a:solidFill>
        <a:latin typeface="+mn-lt"/>
        <a:ea typeface="+mn-ea"/>
        <a:cs typeface="+mn-cs"/>
      </a:defRPr>
    </a:lvl7pPr>
    <a:lvl8pPr marL="3809657" algn="l" defTabSz="1088473" rtl="0" eaLnBrk="1" latinLnBrk="0" hangingPunct="1">
      <a:defRPr sz="2167" kern="1200">
        <a:solidFill>
          <a:schemeClr val="tx1"/>
        </a:solidFill>
        <a:latin typeface="+mn-lt"/>
        <a:ea typeface="+mn-ea"/>
        <a:cs typeface="+mn-cs"/>
      </a:defRPr>
    </a:lvl8pPr>
    <a:lvl9pPr marL="4353894" algn="l" defTabSz="1088473" rtl="0" eaLnBrk="1" latinLnBrk="0" hangingPunct="1">
      <a:defRPr sz="21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FC1832-08F1-4587-9D6B-89511B0E8D35}">
          <p14:sldIdLst>
            <p14:sldId id="256"/>
            <p14:sldId id="512"/>
          </p14:sldIdLst>
        </p14:section>
        <p14:section name="Assessing risk" id="{05CC0077-2355-494C-812D-2D8675CFD4DC}">
          <p14:sldIdLst>
            <p14:sldId id="261"/>
            <p14:sldId id="328"/>
            <p14:sldId id="269"/>
            <p14:sldId id="258"/>
            <p14:sldId id="341"/>
            <p14:sldId id="1249"/>
            <p14:sldId id="330"/>
            <p14:sldId id="311"/>
            <p14:sldId id="338"/>
          </p14:sldIdLst>
        </p14:section>
        <p14:section name="Sentinel clinical data" id="{46C0619E-F45B-4C46-BA16-E39D9734A0D9}">
          <p14:sldIdLst>
            <p14:sldId id="990"/>
            <p14:sldId id="2141410895"/>
            <p14:sldId id="1863"/>
            <p14:sldId id="2141410958"/>
            <p14:sldId id="2141410959"/>
            <p14:sldId id="2141410917"/>
            <p14:sldId id="2094"/>
            <p14:sldId id="2080"/>
            <p14:sldId id="1832"/>
          </p14:sldIdLst>
        </p14:section>
        <p14:section name="Economics of stroke and CEP" id="{354EE5B2-CEDA-4ABD-8C74-499C5961FC41}">
          <p14:sldIdLst>
            <p14:sldId id="1618"/>
            <p14:sldId id="2141410955"/>
            <p14:sldId id="2141410956"/>
            <p14:sldId id="2141410954"/>
            <p14:sldId id="2141410957"/>
          </p14:sldIdLst>
        </p14:section>
        <p14:section name="Backups" id="{B81EC93D-FD33-44B3-8263-F19521F71DD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uman, Stacey" initials="NS" lastIdx="90" clrIdx="0">
    <p:extLst>
      <p:ext uri="{19B8F6BF-5375-455C-9EA6-DF929625EA0E}">
        <p15:presenceInfo xmlns:p15="http://schemas.microsoft.com/office/powerpoint/2012/main" userId="S::stacey.neuman@bsci.com::ed3ba03a-9a32-421b-b347-f7e502926ec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0532B"/>
    <a:srgbClr val="054D89"/>
    <a:srgbClr val="000000"/>
    <a:srgbClr val="004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E5A433-4544-47CF-B256-1DA88AEB5258}" v="92" dt="2022-01-25T01:58:55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040" autoAdjust="0"/>
  </p:normalViewPr>
  <p:slideViewPr>
    <p:cSldViewPr snapToGrid="0">
      <p:cViewPr varScale="1">
        <p:scale>
          <a:sx n="71" d="100"/>
          <a:sy n="71" d="100"/>
        </p:scale>
        <p:origin x="10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0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5/10/relationships/revisionInfo" Target="revisionInfo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naldi, Michael J" userId="b6d87783-64fe-4435-aed2-b77475297b3c" providerId="ADAL" clId="{D4E5A433-4544-47CF-B256-1DA88AEB5258}"/>
    <pc:docChg chg="undo custSel addSld delSld modSld sldOrd delMainMaster delSection modSection">
      <pc:chgData name="Rinaldi, Michael J" userId="b6d87783-64fe-4435-aed2-b77475297b3c" providerId="ADAL" clId="{D4E5A433-4544-47CF-B256-1DA88AEB5258}" dt="2022-01-25T02:03:22.392" v="4624" actId="255"/>
      <pc:docMkLst>
        <pc:docMk/>
      </pc:docMkLst>
      <pc:sldChg chg="addSp delSp modSp mod">
        <pc:chgData name="Rinaldi, Michael J" userId="b6d87783-64fe-4435-aed2-b77475297b3c" providerId="ADAL" clId="{D4E5A433-4544-47CF-B256-1DA88AEB5258}" dt="2022-01-24T23:38:36.983" v="1752" actId="1076"/>
        <pc:sldMkLst>
          <pc:docMk/>
          <pc:sldMk cId="3805249383" sldId="258"/>
        </pc:sldMkLst>
        <pc:spChg chg="mod">
          <ac:chgData name="Rinaldi, Michael J" userId="b6d87783-64fe-4435-aed2-b77475297b3c" providerId="ADAL" clId="{D4E5A433-4544-47CF-B256-1DA88AEB5258}" dt="2022-01-24T00:47:38.363" v="492" actId="14100"/>
          <ac:spMkLst>
            <pc:docMk/>
            <pc:sldMk cId="3805249383" sldId="258"/>
            <ac:spMk id="6" creationId="{4D5A1872-3002-4C0A-9F88-26AE7B15D917}"/>
          </ac:spMkLst>
        </pc:spChg>
        <pc:spChg chg="mod">
          <ac:chgData name="Rinaldi, Michael J" userId="b6d87783-64fe-4435-aed2-b77475297b3c" providerId="ADAL" clId="{D4E5A433-4544-47CF-B256-1DA88AEB5258}" dt="2022-01-24T00:38:19.561" v="118" actId="1076"/>
          <ac:spMkLst>
            <pc:docMk/>
            <pc:sldMk cId="3805249383" sldId="258"/>
            <ac:spMk id="9" creationId="{A5CAB60A-7B67-44FA-B34D-15ACA9D8371C}"/>
          </ac:spMkLst>
        </pc:spChg>
        <pc:spChg chg="mod">
          <ac:chgData name="Rinaldi, Michael J" userId="b6d87783-64fe-4435-aed2-b77475297b3c" providerId="ADAL" clId="{D4E5A433-4544-47CF-B256-1DA88AEB5258}" dt="2022-01-24T23:38:33.187" v="1751" actId="1076"/>
          <ac:spMkLst>
            <pc:docMk/>
            <pc:sldMk cId="3805249383" sldId="258"/>
            <ac:spMk id="10" creationId="{3DA63E53-3C58-4C48-AC1B-9D18A8BC2647}"/>
          </ac:spMkLst>
        </pc:spChg>
        <pc:spChg chg="ord">
          <ac:chgData name="Rinaldi, Michael J" userId="b6d87783-64fe-4435-aed2-b77475297b3c" providerId="ADAL" clId="{D4E5A433-4544-47CF-B256-1DA88AEB5258}" dt="2022-01-24T00:39:34.120" v="131" actId="167"/>
          <ac:spMkLst>
            <pc:docMk/>
            <pc:sldMk cId="3805249383" sldId="258"/>
            <ac:spMk id="11" creationId="{5FA8684F-4B8C-405E-AD6C-85B0808B6431}"/>
          </ac:spMkLst>
        </pc:spChg>
        <pc:spChg chg="add mod">
          <ac:chgData name="Rinaldi, Michael J" userId="b6d87783-64fe-4435-aed2-b77475297b3c" providerId="ADAL" clId="{D4E5A433-4544-47CF-B256-1DA88AEB5258}" dt="2022-01-24T00:45:46.711" v="374" actId="14100"/>
          <ac:spMkLst>
            <pc:docMk/>
            <pc:sldMk cId="3805249383" sldId="258"/>
            <ac:spMk id="15" creationId="{4CD28391-C790-4E71-A5CA-B5E6EF19360F}"/>
          </ac:spMkLst>
        </pc:spChg>
        <pc:graphicFrameChg chg="mod modGraphic">
          <ac:chgData name="Rinaldi, Michael J" userId="b6d87783-64fe-4435-aed2-b77475297b3c" providerId="ADAL" clId="{D4E5A433-4544-47CF-B256-1DA88AEB5258}" dt="2022-01-24T00:37:51.392" v="111" actId="20577"/>
          <ac:graphicFrameMkLst>
            <pc:docMk/>
            <pc:sldMk cId="3805249383" sldId="258"/>
            <ac:graphicFrameMk id="8" creationId="{94FA092A-5A91-4BF8-A9FC-95EF44C0A98C}"/>
          </ac:graphicFrameMkLst>
        </pc:graphicFrameChg>
        <pc:picChg chg="del mod">
          <ac:chgData name="Rinaldi, Michael J" userId="b6d87783-64fe-4435-aed2-b77475297b3c" providerId="ADAL" clId="{D4E5A433-4544-47CF-B256-1DA88AEB5258}" dt="2022-01-24T23:38:11.371" v="1745" actId="478"/>
          <ac:picMkLst>
            <pc:docMk/>
            <pc:sldMk cId="3805249383" sldId="258"/>
            <ac:picMk id="7" creationId="{6B9A0946-16FB-4E19-8872-924B5BABDD03}"/>
          </ac:picMkLst>
        </pc:picChg>
        <pc:picChg chg="add mod">
          <ac:chgData name="Rinaldi, Michael J" userId="b6d87783-64fe-4435-aed2-b77475297b3c" providerId="ADAL" clId="{D4E5A433-4544-47CF-B256-1DA88AEB5258}" dt="2022-01-24T00:40:08.691" v="139" actId="1076"/>
          <ac:picMkLst>
            <pc:docMk/>
            <pc:sldMk cId="3805249383" sldId="258"/>
            <ac:picMk id="13" creationId="{03D2BF82-5104-4EAD-A3D4-1AB70DD08E4E}"/>
          </ac:picMkLst>
        </pc:picChg>
        <pc:picChg chg="add mod">
          <ac:chgData name="Rinaldi, Michael J" userId="b6d87783-64fe-4435-aed2-b77475297b3c" providerId="ADAL" clId="{D4E5A433-4544-47CF-B256-1DA88AEB5258}" dt="2022-01-24T23:38:23.658" v="1748" actId="14100"/>
          <ac:picMkLst>
            <pc:docMk/>
            <pc:sldMk cId="3805249383" sldId="258"/>
            <ac:picMk id="14" creationId="{E15BCA43-5E36-4702-B4C1-91100BD94192}"/>
          </ac:picMkLst>
        </pc:picChg>
        <pc:picChg chg="add mod">
          <ac:chgData name="Rinaldi, Michael J" userId="b6d87783-64fe-4435-aed2-b77475297b3c" providerId="ADAL" clId="{D4E5A433-4544-47CF-B256-1DA88AEB5258}" dt="2022-01-24T23:38:36.983" v="1752" actId="1076"/>
          <ac:picMkLst>
            <pc:docMk/>
            <pc:sldMk cId="3805249383" sldId="258"/>
            <ac:picMk id="16" creationId="{452E0CB3-16F2-40DB-AD75-887ED97842F5}"/>
          </ac:picMkLst>
        </pc:picChg>
      </pc:sldChg>
      <pc:sldChg chg="modSp mod">
        <pc:chgData name="Rinaldi, Michael J" userId="b6d87783-64fe-4435-aed2-b77475297b3c" providerId="ADAL" clId="{D4E5A433-4544-47CF-B256-1DA88AEB5258}" dt="2022-01-23T23:59:00.632" v="70" actId="20577"/>
        <pc:sldMkLst>
          <pc:docMk/>
          <pc:sldMk cId="2694476977" sldId="261"/>
        </pc:sldMkLst>
        <pc:spChg chg="mod">
          <ac:chgData name="Rinaldi, Michael J" userId="b6d87783-64fe-4435-aed2-b77475297b3c" providerId="ADAL" clId="{D4E5A433-4544-47CF-B256-1DA88AEB5258}" dt="2022-01-23T23:59:00.632" v="70" actId="20577"/>
          <ac:spMkLst>
            <pc:docMk/>
            <pc:sldMk cId="2694476977" sldId="261"/>
            <ac:spMk id="2" creationId="{0FC26AEF-53DD-4BD7-B224-5D11359FA28F}"/>
          </ac:spMkLst>
        </pc:spChg>
      </pc:sldChg>
      <pc:sldChg chg="del">
        <pc:chgData name="Rinaldi, Michael J" userId="b6d87783-64fe-4435-aed2-b77475297b3c" providerId="ADAL" clId="{D4E5A433-4544-47CF-B256-1DA88AEB5258}" dt="2022-01-24T02:53:39.796" v="1105" actId="47"/>
        <pc:sldMkLst>
          <pc:docMk/>
          <pc:sldMk cId="380354446" sldId="270"/>
        </pc:sldMkLst>
      </pc:sldChg>
      <pc:sldChg chg="del">
        <pc:chgData name="Rinaldi, Michael J" userId="b6d87783-64fe-4435-aed2-b77475297b3c" providerId="ADAL" clId="{D4E5A433-4544-47CF-B256-1DA88AEB5258}" dt="2022-01-24T01:16:15.341" v="773" actId="47"/>
        <pc:sldMkLst>
          <pc:docMk/>
          <pc:sldMk cId="0" sldId="272"/>
        </pc:sldMkLst>
      </pc:sldChg>
      <pc:sldChg chg="del">
        <pc:chgData name="Rinaldi, Michael J" userId="b6d87783-64fe-4435-aed2-b77475297b3c" providerId="ADAL" clId="{D4E5A433-4544-47CF-B256-1DA88AEB5258}" dt="2022-01-24T02:54:12.384" v="1114" actId="47"/>
        <pc:sldMkLst>
          <pc:docMk/>
          <pc:sldMk cId="0" sldId="280"/>
        </pc:sldMkLst>
      </pc:sldChg>
      <pc:sldChg chg="del">
        <pc:chgData name="Rinaldi, Michael J" userId="b6d87783-64fe-4435-aed2-b77475297b3c" providerId="ADAL" clId="{D4E5A433-4544-47CF-B256-1DA88AEB5258}" dt="2022-01-24T02:53:43.559" v="1107" actId="47"/>
        <pc:sldMkLst>
          <pc:docMk/>
          <pc:sldMk cId="2031281981" sldId="281"/>
        </pc:sldMkLst>
      </pc:sldChg>
      <pc:sldChg chg="addSp delSp modSp mod">
        <pc:chgData name="Rinaldi, Michael J" userId="b6d87783-64fe-4435-aed2-b77475297b3c" providerId="ADAL" clId="{D4E5A433-4544-47CF-B256-1DA88AEB5258}" dt="2022-01-24T15:26:11.082" v="1420" actId="114"/>
        <pc:sldMkLst>
          <pc:docMk/>
          <pc:sldMk cId="1527990682" sldId="311"/>
        </pc:sldMkLst>
        <pc:spChg chg="mod">
          <ac:chgData name="Rinaldi, Michael J" userId="b6d87783-64fe-4435-aed2-b77475297b3c" providerId="ADAL" clId="{D4E5A433-4544-47CF-B256-1DA88AEB5258}" dt="2022-01-24T15:26:11.082" v="1420" actId="114"/>
          <ac:spMkLst>
            <pc:docMk/>
            <pc:sldMk cId="1527990682" sldId="311"/>
            <ac:spMk id="2" creationId="{00000000-0000-0000-0000-000000000000}"/>
          </ac:spMkLst>
        </pc:spChg>
        <pc:spChg chg="mod">
          <ac:chgData name="Rinaldi, Michael J" userId="b6d87783-64fe-4435-aed2-b77475297b3c" providerId="ADAL" clId="{D4E5A433-4544-47CF-B256-1DA88AEB5258}" dt="2022-01-24T01:07:12.636" v="600" actId="14100"/>
          <ac:spMkLst>
            <pc:docMk/>
            <pc:sldMk cId="1527990682" sldId="311"/>
            <ac:spMk id="5" creationId="{00000000-0000-0000-0000-000000000000}"/>
          </ac:spMkLst>
        </pc:spChg>
        <pc:spChg chg="add mod">
          <ac:chgData name="Rinaldi, Michael J" userId="b6d87783-64fe-4435-aed2-b77475297b3c" providerId="ADAL" clId="{D4E5A433-4544-47CF-B256-1DA88AEB5258}" dt="2022-01-24T01:08:28.619" v="728" actId="1076"/>
          <ac:spMkLst>
            <pc:docMk/>
            <pc:sldMk cId="1527990682" sldId="311"/>
            <ac:spMk id="8" creationId="{BC16D7F8-0412-497D-B45F-321776F05576}"/>
          </ac:spMkLst>
        </pc:spChg>
        <pc:spChg chg="del">
          <ac:chgData name="Rinaldi, Michael J" userId="b6d87783-64fe-4435-aed2-b77475297b3c" providerId="ADAL" clId="{D4E5A433-4544-47CF-B256-1DA88AEB5258}" dt="2022-01-24T01:06:09.991" v="591" actId="478"/>
          <ac:spMkLst>
            <pc:docMk/>
            <pc:sldMk cId="1527990682" sldId="311"/>
            <ac:spMk id="9" creationId="{602F6310-1221-47C7-B318-150B35EF9CA9}"/>
          </ac:spMkLst>
        </pc:spChg>
        <pc:spChg chg="add mod">
          <ac:chgData name="Rinaldi, Michael J" userId="b6d87783-64fe-4435-aed2-b77475297b3c" providerId="ADAL" clId="{D4E5A433-4544-47CF-B256-1DA88AEB5258}" dt="2022-01-24T01:08:35.392" v="730" actId="14100"/>
          <ac:spMkLst>
            <pc:docMk/>
            <pc:sldMk cId="1527990682" sldId="311"/>
            <ac:spMk id="11" creationId="{7BD3C889-F6E1-499C-B0EF-707392AF39B4}"/>
          </ac:spMkLst>
        </pc:spChg>
        <pc:spChg chg="add mod">
          <ac:chgData name="Rinaldi, Michael J" userId="b6d87783-64fe-4435-aed2-b77475297b3c" providerId="ADAL" clId="{D4E5A433-4544-47CF-B256-1DA88AEB5258}" dt="2022-01-24T01:07:19.880" v="601" actId="1076"/>
          <ac:spMkLst>
            <pc:docMk/>
            <pc:sldMk cId="1527990682" sldId="311"/>
            <ac:spMk id="12" creationId="{FF7C4A3E-7FF2-4116-B2CF-B38A63342D9E}"/>
          </ac:spMkLst>
        </pc:spChg>
        <pc:spChg chg="add mod ord">
          <ac:chgData name="Rinaldi, Michael J" userId="b6d87783-64fe-4435-aed2-b77475297b3c" providerId="ADAL" clId="{D4E5A433-4544-47CF-B256-1DA88AEB5258}" dt="2022-01-24T01:06:48.843" v="597" actId="167"/>
          <ac:spMkLst>
            <pc:docMk/>
            <pc:sldMk cId="1527990682" sldId="311"/>
            <ac:spMk id="13" creationId="{2665A861-2D8B-4B5B-B3C8-94F1FE1F0EA4}"/>
          </ac:spMkLst>
        </pc:spChg>
        <pc:picChg chg="add mod">
          <ac:chgData name="Rinaldi, Michael J" userId="b6d87783-64fe-4435-aed2-b77475297b3c" providerId="ADAL" clId="{D4E5A433-4544-47CF-B256-1DA88AEB5258}" dt="2022-01-24T01:08:46.140" v="732" actId="1076"/>
          <ac:picMkLst>
            <pc:docMk/>
            <pc:sldMk cId="1527990682" sldId="311"/>
            <ac:picMk id="7" creationId="{2CFA53DB-A0F6-4640-A2A5-0FC7E33ADFA5}"/>
          </ac:picMkLst>
        </pc:picChg>
        <pc:picChg chg="del">
          <ac:chgData name="Rinaldi, Michael J" userId="b6d87783-64fe-4435-aed2-b77475297b3c" providerId="ADAL" clId="{D4E5A433-4544-47CF-B256-1DA88AEB5258}" dt="2022-01-24T01:06:12.015" v="592" actId="478"/>
          <ac:picMkLst>
            <pc:docMk/>
            <pc:sldMk cId="1527990682" sldId="311"/>
            <ac:picMk id="10" creationId="{077DB8CA-A0BE-422B-A430-358556AAA2A9}"/>
          </ac:picMkLst>
        </pc:picChg>
        <pc:picChg chg="add mod ord">
          <ac:chgData name="Rinaldi, Michael J" userId="b6d87783-64fe-4435-aed2-b77475297b3c" providerId="ADAL" clId="{D4E5A433-4544-47CF-B256-1DA88AEB5258}" dt="2022-01-24T01:06:48.843" v="597" actId="167"/>
          <ac:picMkLst>
            <pc:docMk/>
            <pc:sldMk cId="1527990682" sldId="311"/>
            <ac:picMk id="14" creationId="{1F12DE96-2CDB-4B96-853D-7D1E373140A2}"/>
          </ac:picMkLst>
        </pc:picChg>
        <pc:picChg chg="mod">
          <ac:chgData name="Rinaldi, Michael J" userId="b6d87783-64fe-4435-aed2-b77475297b3c" providerId="ADAL" clId="{D4E5A433-4544-47CF-B256-1DA88AEB5258}" dt="2022-01-24T01:08:23.836" v="727" actId="1076"/>
          <ac:picMkLst>
            <pc:docMk/>
            <pc:sldMk cId="1527990682" sldId="311"/>
            <ac:picMk id="1026" creationId="{00000000-0000-0000-0000-000000000000}"/>
          </ac:picMkLst>
        </pc:picChg>
      </pc:sldChg>
      <pc:sldChg chg="addSp delSp modSp mod">
        <pc:chgData name="Rinaldi, Michael J" userId="b6d87783-64fe-4435-aed2-b77475297b3c" providerId="ADAL" clId="{D4E5A433-4544-47CF-B256-1DA88AEB5258}" dt="2022-01-24T00:53:38.396" v="551" actId="1076"/>
        <pc:sldMkLst>
          <pc:docMk/>
          <pc:sldMk cId="3958988820" sldId="330"/>
        </pc:sldMkLst>
        <pc:spChg chg="mod">
          <ac:chgData name="Rinaldi, Michael J" userId="b6d87783-64fe-4435-aed2-b77475297b3c" providerId="ADAL" clId="{D4E5A433-4544-47CF-B256-1DA88AEB5258}" dt="2022-01-24T00:53:27.308" v="550" actId="207"/>
          <ac:spMkLst>
            <pc:docMk/>
            <pc:sldMk cId="3958988820" sldId="330"/>
            <ac:spMk id="9" creationId="{54B8EADE-259D-47BC-8A83-B7EE9863F0F9}"/>
          </ac:spMkLst>
        </pc:spChg>
        <pc:spChg chg="mod">
          <ac:chgData name="Rinaldi, Michael J" userId="b6d87783-64fe-4435-aed2-b77475297b3c" providerId="ADAL" clId="{D4E5A433-4544-47CF-B256-1DA88AEB5258}" dt="2022-01-24T00:53:38.396" v="551" actId="1076"/>
          <ac:spMkLst>
            <pc:docMk/>
            <pc:sldMk cId="3958988820" sldId="330"/>
            <ac:spMk id="12" creationId="{1A3877F6-A27C-422E-9C13-F2B1DB7DF4D2}"/>
          </ac:spMkLst>
        </pc:spChg>
        <pc:spChg chg="del">
          <ac:chgData name="Rinaldi, Michael J" userId="b6d87783-64fe-4435-aed2-b77475297b3c" providerId="ADAL" clId="{D4E5A433-4544-47CF-B256-1DA88AEB5258}" dt="2022-01-24T00:49:47.467" v="503" actId="478"/>
          <ac:spMkLst>
            <pc:docMk/>
            <pc:sldMk cId="3958988820" sldId="330"/>
            <ac:spMk id="13" creationId="{82E11286-0B71-4102-8814-A62D43ED52FD}"/>
          </ac:spMkLst>
        </pc:spChg>
        <pc:spChg chg="add mod ord">
          <ac:chgData name="Rinaldi, Michael J" userId="b6d87783-64fe-4435-aed2-b77475297b3c" providerId="ADAL" clId="{D4E5A433-4544-47CF-B256-1DA88AEB5258}" dt="2022-01-24T00:50:13.706" v="510" actId="1076"/>
          <ac:spMkLst>
            <pc:docMk/>
            <pc:sldMk cId="3958988820" sldId="330"/>
            <ac:spMk id="15" creationId="{33D0BF74-C6FB-4681-AC75-2F18ABCBF26E}"/>
          </ac:spMkLst>
        </pc:spChg>
        <pc:picChg chg="add del mod ord">
          <ac:chgData name="Rinaldi, Michael J" userId="b6d87783-64fe-4435-aed2-b77475297b3c" providerId="ADAL" clId="{D4E5A433-4544-47CF-B256-1DA88AEB5258}" dt="2022-01-24T00:50:05.786" v="509" actId="478"/>
          <ac:picMkLst>
            <pc:docMk/>
            <pc:sldMk cId="3958988820" sldId="330"/>
            <ac:picMk id="8" creationId="{092E79AE-E05B-43CA-BD08-47A16343401D}"/>
          </ac:picMkLst>
        </pc:picChg>
        <pc:picChg chg="mod">
          <ac:chgData name="Rinaldi, Michael J" userId="b6d87783-64fe-4435-aed2-b77475297b3c" providerId="ADAL" clId="{D4E5A433-4544-47CF-B256-1DA88AEB5258}" dt="2022-01-24T00:51:46.479" v="523" actId="1076"/>
          <ac:picMkLst>
            <pc:docMk/>
            <pc:sldMk cId="3958988820" sldId="330"/>
            <ac:picMk id="10" creationId="{7E5080F4-5504-46E4-A32E-74C79E467697}"/>
          </ac:picMkLst>
        </pc:picChg>
        <pc:picChg chg="mod">
          <ac:chgData name="Rinaldi, Michael J" userId="b6d87783-64fe-4435-aed2-b77475297b3c" providerId="ADAL" clId="{D4E5A433-4544-47CF-B256-1DA88AEB5258}" dt="2022-01-24T00:51:49.850" v="524" actId="1076"/>
          <ac:picMkLst>
            <pc:docMk/>
            <pc:sldMk cId="3958988820" sldId="330"/>
            <ac:picMk id="11" creationId="{94B32DA8-472E-4510-A874-35351A72E080}"/>
          </ac:picMkLst>
        </pc:picChg>
        <pc:picChg chg="del">
          <ac:chgData name="Rinaldi, Michael J" userId="b6d87783-64fe-4435-aed2-b77475297b3c" providerId="ADAL" clId="{D4E5A433-4544-47CF-B256-1DA88AEB5258}" dt="2022-01-24T00:49:48.553" v="504" actId="478"/>
          <ac:picMkLst>
            <pc:docMk/>
            <pc:sldMk cId="3958988820" sldId="330"/>
            <ac:picMk id="14" creationId="{1B7D5379-FB84-4368-96B6-6B6C453B383D}"/>
          </ac:picMkLst>
        </pc:picChg>
        <pc:picChg chg="add mod ord">
          <ac:chgData name="Rinaldi, Michael J" userId="b6d87783-64fe-4435-aed2-b77475297b3c" providerId="ADAL" clId="{D4E5A433-4544-47CF-B256-1DA88AEB5258}" dt="2022-01-24T00:49:54.300" v="506" actId="167"/>
          <ac:picMkLst>
            <pc:docMk/>
            <pc:sldMk cId="3958988820" sldId="330"/>
            <ac:picMk id="16" creationId="{F4529CEE-7EAD-4A48-8222-571C77E0D4AA}"/>
          </ac:picMkLst>
        </pc:picChg>
        <pc:picChg chg="add mod">
          <ac:chgData name="Rinaldi, Michael J" userId="b6d87783-64fe-4435-aed2-b77475297b3c" providerId="ADAL" clId="{D4E5A433-4544-47CF-B256-1DA88AEB5258}" dt="2022-01-24T00:52:19.310" v="532" actId="14100"/>
          <ac:picMkLst>
            <pc:docMk/>
            <pc:sldMk cId="3958988820" sldId="330"/>
            <ac:picMk id="17" creationId="{BAE207D2-0FB9-431C-ACA6-E425DF67E68C}"/>
          </ac:picMkLst>
        </pc:picChg>
        <pc:picChg chg="add mod">
          <ac:chgData name="Rinaldi, Michael J" userId="b6d87783-64fe-4435-aed2-b77475297b3c" providerId="ADAL" clId="{D4E5A433-4544-47CF-B256-1DA88AEB5258}" dt="2022-01-24T00:51:54.743" v="526" actId="1076"/>
          <ac:picMkLst>
            <pc:docMk/>
            <pc:sldMk cId="3958988820" sldId="330"/>
            <ac:picMk id="18" creationId="{0E2F8262-0CC4-4FEC-B49A-E284E3FA360E}"/>
          </ac:picMkLst>
        </pc:picChg>
        <pc:picChg chg="add mod">
          <ac:chgData name="Rinaldi, Michael J" userId="b6d87783-64fe-4435-aed2-b77475297b3c" providerId="ADAL" clId="{D4E5A433-4544-47CF-B256-1DA88AEB5258}" dt="2022-01-24T00:52:04.370" v="529" actId="14100"/>
          <ac:picMkLst>
            <pc:docMk/>
            <pc:sldMk cId="3958988820" sldId="330"/>
            <ac:picMk id="19" creationId="{D36C88A5-64EC-45C3-9CFE-8D01C8DAE2FA}"/>
          </ac:picMkLst>
        </pc:picChg>
      </pc:sldChg>
      <pc:sldChg chg="addSp delSp modSp mod">
        <pc:chgData name="Rinaldi, Michael J" userId="b6d87783-64fe-4435-aed2-b77475297b3c" providerId="ADAL" clId="{D4E5A433-4544-47CF-B256-1DA88AEB5258}" dt="2022-01-24T02:11:48.592" v="785" actId="1076"/>
        <pc:sldMkLst>
          <pc:docMk/>
          <pc:sldMk cId="3976882171" sldId="338"/>
        </pc:sldMkLst>
        <pc:spChg chg="del">
          <ac:chgData name="Rinaldi, Michael J" userId="b6d87783-64fe-4435-aed2-b77475297b3c" providerId="ADAL" clId="{D4E5A433-4544-47CF-B256-1DA88AEB5258}" dt="2022-01-24T02:10:40.491" v="778" actId="478"/>
          <ac:spMkLst>
            <pc:docMk/>
            <pc:sldMk cId="3976882171" sldId="338"/>
            <ac:spMk id="9" creationId="{6AF4F671-3424-49DA-BF5B-2C3797A2C1EF}"/>
          </ac:spMkLst>
        </pc:spChg>
        <pc:spChg chg="mod">
          <ac:chgData name="Rinaldi, Michael J" userId="b6d87783-64fe-4435-aed2-b77475297b3c" providerId="ADAL" clId="{D4E5A433-4544-47CF-B256-1DA88AEB5258}" dt="2022-01-24T02:10:49.243" v="779" actId="14100"/>
          <ac:spMkLst>
            <pc:docMk/>
            <pc:sldMk cId="3976882171" sldId="338"/>
            <ac:spMk id="14" creationId="{5C9ACCC4-2209-43EB-B628-9223E2E149AA}"/>
          </ac:spMkLst>
        </pc:spChg>
        <pc:spChg chg="mod">
          <ac:chgData name="Rinaldi, Michael J" userId="b6d87783-64fe-4435-aed2-b77475297b3c" providerId="ADAL" clId="{D4E5A433-4544-47CF-B256-1DA88AEB5258}" dt="2022-01-24T02:11:48.592" v="785" actId="1076"/>
          <ac:spMkLst>
            <pc:docMk/>
            <pc:sldMk cId="3976882171" sldId="338"/>
            <ac:spMk id="15" creationId="{653B8803-B7C3-4FC0-9EBB-99A01D3ABAD5}"/>
          </ac:spMkLst>
        </pc:spChg>
        <pc:spChg chg="add mod">
          <ac:chgData name="Rinaldi, Michael J" userId="b6d87783-64fe-4435-aed2-b77475297b3c" providerId="ADAL" clId="{D4E5A433-4544-47CF-B256-1DA88AEB5258}" dt="2022-01-24T02:11:20.368" v="783"/>
          <ac:spMkLst>
            <pc:docMk/>
            <pc:sldMk cId="3976882171" sldId="338"/>
            <ac:spMk id="28" creationId="{228B6662-ABDD-4591-B7C9-2B83BB30A6AE}"/>
          </ac:spMkLst>
        </pc:spChg>
        <pc:spChg chg="mod">
          <ac:chgData name="Rinaldi, Michael J" userId="b6d87783-64fe-4435-aed2-b77475297b3c" providerId="ADAL" clId="{D4E5A433-4544-47CF-B256-1DA88AEB5258}" dt="2022-01-24T02:11:38.402" v="784" actId="1076"/>
          <ac:spMkLst>
            <pc:docMk/>
            <pc:sldMk cId="3976882171" sldId="338"/>
            <ac:spMk id="34" creationId="{1E70523F-332B-4ADA-A225-B0BDB751A5D5}"/>
          </ac:spMkLst>
        </pc:spChg>
        <pc:spChg chg="mod">
          <ac:chgData name="Rinaldi, Michael J" userId="b6d87783-64fe-4435-aed2-b77475297b3c" providerId="ADAL" clId="{D4E5A433-4544-47CF-B256-1DA88AEB5258}" dt="2022-01-24T02:11:38.402" v="784" actId="1076"/>
          <ac:spMkLst>
            <pc:docMk/>
            <pc:sldMk cId="3976882171" sldId="338"/>
            <ac:spMk id="44" creationId="{FDBDA76D-6126-4327-B3BB-6BFA2CF099F0}"/>
          </ac:spMkLst>
        </pc:spChg>
        <pc:spChg chg="mod">
          <ac:chgData name="Rinaldi, Michael J" userId="b6d87783-64fe-4435-aed2-b77475297b3c" providerId="ADAL" clId="{D4E5A433-4544-47CF-B256-1DA88AEB5258}" dt="2022-01-24T02:11:38.402" v="784" actId="1076"/>
          <ac:spMkLst>
            <pc:docMk/>
            <pc:sldMk cId="3976882171" sldId="338"/>
            <ac:spMk id="46" creationId="{2D977CE9-3691-4AA4-98AA-E4234CA56ADE}"/>
          </ac:spMkLst>
        </pc:spChg>
        <pc:spChg chg="mod">
          <ac:chgData name="Rinaldi, Michael J" userId="b6d87783-64fe-4435-aed2-b77475297b3c" providerId="ADAL" clId="{D4E5A433-4544-47CF-B256-1DA88AEB5258}" dt="2022-01-24T02:11:38.402" v="784" actId="1076"/>
          <ac:spMkLst>
            <pc:docMk/>
            <pc:sldMk cId="3976882171" sldId="338"/>
            <ac:spMk id="48" creationId="{D6D1B0AC-EC50-4108-9ECC-644B823C33C7}"/>
          </ac:spMkLst>
        </pc:spChg>
        <pc:spChg chg="mod">
          <ac:chgData name="Rinaldi, Michael J" userId="b6d87783-64fe-4435-aed2-b77475297b3c" providerId="ADAL" clId="{D4E5A433-4544-47CF-B256-1DA88AEB5258}" dt="2022-01-24T02:11:38.402" v="784" actId="1076"/>
          <ac:spMkLst>
            <pc:docMk/>
            <pc:sldMk cId="3976882171" sldId="338"/>
            <ac:spMk id="50" creationId="{38F55F18-466A-4B4B-9F76-9428E0723D71}"/>
          </ac:spMkLst>
        </pc:spChg>
        <pc:spChg chg="mod">
          <ac:chgData name="Rinaldi, Michael J" userId="b6d87783-64fe-4435-aed2-b77475297b3c" providerId="ADAL" clId="{D4E5A433-4544-47CF-B256-1DA88AEB5258}" dt="2022-01-24T02:11:38.402" v="784" actId="1076"/>
          <ac:spMkLst>
            <pc:docMk/>
            <pc:sldMk cId="3976882171" sldId="338"/>
            <ac:spMk id="62" creationId="{6B5BB1A4-3C5A-4DF9-911F-D4D4966719F6}"/>
          </ac:spMkLst>
        </pc:spChg>
        <pc:spChg chg="mod">
          <ac:chgData name="Rinaldi, Michael J" userId="b6d87783-64fe-4435-aed2-b77475297b3c" providerId="ADAL" clId="{D4E5A433-4544-47CF-B256-1DA88AEB5258}" dt="2022-01-24T02:11:38.402" v="784" actId="1076"/>
          <ac:spMkLst>
            <pc:docMk/>
            <pc:sldMk cId="3976882171" sldId="338"/>
            <ac:spMk id="64" creationId="{F56F14E2-BCBE-42B3-985F-D17B0B9380B5}"/>
          </ac:spMkLst>
        </pc:spChg>
        <pc:spChg chg="mod">
          <ac:chgData name="Rinaldi, Michael J" userId="b6d87783-64fe-4435-aed2-b77475297b3c" providerId="ADAL" clId="{D4E5A433-4544-47CF-B256-1DA88AEB5258}" dt="2022-01-24T02:11:38.402" v="784" actId="1076"/>
          <ac:spMkLst>
            <pc:docMk/>
            <pc:sldMk cId="3976882171" sldId="338"/>
            <ac:spMk id="66" creationId="{0D6620BE-2AA2-4A62-A95E-D543A2A10DFE}"/>
          </ac:spMkLst>
        </pc:spChg>
        <pc:spChg chg="mod">
          <ac:chgData name="Rinaldi, Michael J" userId="b6d87783-64fe-4435-aed2-b77475297b3c" providerId="ADAL" clId="{D4E5A433-4544-47CF-B256-1DA88AEB5258}" dt="2022-01-24T02:11:38.402" v="784" actId="1076"/>
          <ac:spMkLst>
            <pc:docMk/>
            <pc:sldMk cId="3976882171" sldId="338"/>
            <ac:spMk id="68" creationId="{D43F59B7-77E4-4D86-9D68-C1B2E6FA39DC}"/>
          </ac:spMkLst>
        </pc:spChg>
        <pc:spChg chg="mod">
          <ac:chgData name="Rinaldi, Michael J" userId="b6d87783-64fe-4435-aed2-b77475297b3c" providerId="ADAL" clId="{D4E5A433-4544-47CF-B256-1DA88AEB5258}" dt="2022-01-24T02:11:38.402" v="784" actId="1076"/>
          <ac:spMkLst>
            <pc:docMk/>
            <pc:sldMk cId="3976882171" sldId="338"/>
            <ac:spMk id="70" creationId="{99A60C55-9AB5-4DC3-96BF-3EF7246FA693}"/>
          </ac:spMkLst>
        </pc:spChg>
        <pc:picChg chg="del mod">
          <ac:chgData name="Rinaldi, Michael J" userId="b6d87783-64fe-4435-aed2-b77475297b3c" providerId="ADAL" clId="{D4E5A433-4544-47CF-B256-1DA88AEB5258}" dt="2022-01-24T02:11:04.689" v="782" actId="478"/>
          <ac:picMkLst>
            <pc:docMk/>
            <pc:sldMk cId="3976882171" sldId="338"/>
            <ac:picMk id="8" creationId="{F51A1909-EB8B-4056-8421-2E6DB0F92729}"/>
          </ac:picMkLst>
        </pc:picChg>
        <pc:picChg chg="del">
          <ac:chgData name="Rinaldi, Michael J" userId="b6d87783-64fe-4435-aed2-b77475297b3c" providerId="ADAL" clId="{D4E5A433-4544-47CF-B256-1DA88AEB5258}" dt="2022-01-24T02:10:39.970" v="777" actId="478"/>
          <ac:picMkLst>
            <pc:docMk/>
            <pc:sldMk cId="3976882171" sldId="338"/>
            <ac:picMk id="10" creationId="{BB10563D-15AE-4796-86B4-04F21D454C0D}"/>
          </ac:picMkLst>
        </pc:picChg>
        <pc:picChg chg="mod">
          <ac:chgData name="Rinaldi, Michael J" userId="b6d87783-64fe-4435-aed2-b77475297b3c" providerId="ADAL" clId="{D4E5A433-4544-47CF-B256-1DA88AEB5258}" dt="2022-01-24T02:11:01.180" v="780" actId="1076"/>
          <ac:picMkLst>
            <pc:docMk/>
            <pc:sldMk cId="3976882171" sldId="338"/>
            <ac:picMk id="17" creationId="{0CEDE0DD-EDB8-4F99-9516-0FDFC74DA48D}"/>
          </ac:picMkLst>
        </pc:picChg>
        <pc:picChg chg="add mod">
          <ac:chgData name="Rinaldi, Michael J" userId="b6d87783-64fe-4435-aed2-b77475297b3c" providerId="ADAL" clId="{D4E5A433-4544-47CF-B256-1DA88AEB5258}" dt="2022-01-24T02:11:20.368" v="783"/>
          <ac:picMkLst>
            <pc:docMk/>
            <pc:sldMk cId="3976882171" sldId="338"/>
            <ac:picMk id="29" creationId="{A5ABF359-6842-4209-9C60-9E72F6DEBF5F}"/>
          </ac:picMkLst>
        </pc:picChg>
        <pc:picChg chg="mod">
          <ac:chgData name="Rinaldi, Michael J" userId="b6d87783-64fe-4435-aed2-b77475297b3c" providerId="ADAL" clId="{D4E5A433-4544-47CF-B256-1DA88AEB5258}" dt="2022-01-24T02:11:38.402" v="784" actId="1076"/>
          <ac:picMkLst>
            <pc:docMk/>
            <pc:sldMk cId="3976882171" sldId="338"/>
            <ac:picMk id="32" creationId="{DB5B5A45-6D47-4CA8-8CA7-FDAE178E5162}"/>
          </ac:picMkLst>
        </pc:picChg>
        <pc:picChg chg="mod">
          <ac:chgData name="Rinaldi, Michael J" userId="b6d87783-64fe-4435-aed2-b77475297b3c" providerId="ADAL" clId="{D4E5A433-4544-47CF-B256-1DA88AEB5258}" dt="2022-01-24T02:11:38.402" v="784" actId="1076"/>
          <ac:picMkLst>
            <pc:docMk/>
            <pc:sldMk cId="3976882171" sldId="338"/>
            <ac:picMk id="36" creationId="{BBF35EDA-58F6-4C2A-AE8A-A70B9C466580}"/>
          </ac:picMkLst>
        </pc:picChg>
        <pc:picChg chg="mod">
          <ac:chgData name="Rinaldi, Michael J" userId="b6d87783-64fe-4435-aed2-b77475297b3c" providerId="ADAL" clId="{D4E5A433-4544-47CF-B256-1DA88AEB5258}" dt="2022-01-24T02:11:38.402" v="784" actId="1076"/>
          <ac:picMkLst>
            <pc:docMk/>
            <pc:sldMk cId="3976882171" sldId="338"/>
            <ac:picMk id="38" creationId="{3CCC76BF-2A9E-49C3-9043-136B5907C41A}"/>
          </ac:picMkLst>
        </pc:picChg>
        <pc:picChg chg="mod">
          <ac:chgData name="Rinaldi, Michael J" userId="b6d87783-64fe-4435-aed2-b77475297b3c" providerId="ADAL" clId="{D4E5A433-4544-47CF-B256-1DA88AEB5258}" dt="2022-01-24T02:11:38.402" v="784" actId="1076"/>
          <ac:picMkLst>
            <pc:docMk/>
            <pc:sldMk cId="3976882171" sldId="338"/>
            <ac:picMk id="40" creationId="{FB47AC50-1AE2-4499-8264-E5BE60D780C8}"/>
          </ac:picMkLst>
        </pc:picChg>
        <pc:picChg chg="mod">
          <ac:chgData name="Rinaldi, Michael J" userId="b6d87783-64fe-4435-aed2-b77475297b3c" providerId="ADAL" clId="{D4E5A433-4544-47CF-B256-1DA88AEB5258}" dt="2022-01-24T02:11:38.402" v="784" actId="1076"/>
          <ac:picMkLst>
            <pc:docMk/>
            <pc:sldMk cId="3976882171" sldId="338"/>
            <ac:picMk id="42" creationId="{A48CB788-D8DE-4288-8514-5716A1E0E55E}"/>
          </ac:picMkLst>
        </pc:picChg>
        <pc:picChg chg="mod">
          <ac:chgData name="Rinaldi, Michael J" userId="b6d87783-64fe-4435-aed2-b77475297b3c" providerId="ADAL" clId="{D4E5A433-4544-47CF-B256-1DA88AEB5258}" dt="2022-01-24T02:11:38.402" v="784" actId="1076"/>
          <ac:picMkLst>
            <pc:docMk/>
            <pc:sldMk cId="3976882171" sldId="338"/>
            <ac:picMk id="52" creationId="{619EED5D-D6E5-4817-A9DE-050B5EE30BF0}"/>
          </ac:picMkLst>
        </pc:picChg>
        <pc:picChg chg="mod">
          <ac:chgData name="Rinaldi, Michael J" userId="b6d87783-64fe-4435-aed2-b77475297b3c" providerId="ADAL" clId="{D4E5A433-4544-47CF-B256-1DA88AEB5258}" dt="2022-01-24T02:11:38.402" v="784" actId="1076"/>
          <ac:picMkLst>
            <pc:docMk/>
            <pc:sldMk cId="3976882171" sldId="338"/>
            <ac:picMk id="54" creationId="{FA01C158-72CB-4146-8378-135669EA1F81}"/>
          </ac:picMkLst>
        </pc:picChg>
        <pc:picChg chg="mod">
          <ac:chgData name="Rinaldi, Michael J" userId="b6d87783-64fe-4435-aed2-b77475297b3c" providerId="ADAL" clId="{D4E5A433-4544-47CF-B256-1DA88AEB5258}" dt="2022-01-24T02:11:38.402" v="784" actId="1076"/>
          <ac:picMkLst>
            <pc:docMk/>
            <pc:sldMk cId="3976882171" sldId="338"/>
            <ac:picMk id="56" creationId="{0A9630EF-FFF4-4BB5-B7E3-6B08FB81A81F}"/>
          </ac:picMkLst>
        </pc:picChg>
        <pc:picChg chg="mod">
          <ac:chgData name="Rinaldi, Michael J" userId="b6d87783-64fe-4435-aed2-b77475297b3c" providerId="ADAL" clId="{D4E5A433-4544-47CF-B256-1DA88AEB5258}" dt="2022-01-24T02:11:38.402" v="784" actId="1076"/>
          <ac:picMkLst>
            <pc:docMk/>
            <pc:sldMk cId="3976882171" sldId="338"/>
            <ac:picMk id="58" creationId="{FA2E23EA-4B4E-44AA-982A-07FEC4BB808B}"/>
          </ac:picMkLst>
        </pc:picChg>
        <pc:picChg chg="mod">
          <ac:chgData name="Rinaldi, Michael J" userId="b6d87783-64fe-4435-aed2-b77475297b3c" providerId="ADAL" clId="{D4E5A433-4544-47CF-B256-1DA88AEB5258}" dt="2022-01-24T02:11:38.402" v="784" actId="1076"/>
          <ac:picMkLst>
            <pc:docMk/>
            <pc:sldMk cId="3976882171" sldId="338"/>
            <ac:picMk id="60" creationId="{86B4232F-1EFC-4B61-9671-335E542D420E}"/>
          </ac:picMkLst>
        </pc:picChg>
      </pc:sldChg>
      <pc:sldChg chg="addSp delSp modSp mod">
        <pc:chgData name="Rinaldi, Michael J" userId="b6d87783-64fe-4435-aed2-b77475297b3c" providerId="ADAL" clId="{D4E5A433-4544-47CF-B256-1DA88AEB5258}" dt="2022-01-24T01:14:09.683" v="742" actId="14100"/>
        <pc:sldMkLst>
          <pc:docMk/>
          <pc:sldMk cId="0" sldId="341"/>
        </pc:sldMkLst>
        <pc:spChg chg="add mod ord">
          <ac:chgData name="Rinaldi, Michael J" userId="b6d87783-64fe-4435-aed2-b77475297b3c" providerId="ADAL" clId="{D4E5A433-4544-47CF-B256-1DA88AEB5258}" dt="2022-01-24T01:13:36.765" v="737" actId="167"/>
          <ac:spMkLst>
            <pc:docMk/>
            <pc:sldMk cId="0" sldId="341"/>
            <ac:spMk id="8" creationId="{5B192448-E198-4F65-92DD-CE3ABEB9A23E}"/>
          </ac:spMkLst>
        </pc:spChg>
        <pc:spChg chg="del">
          <ac:chgData name="Rinaldi, Michael J" userId="b6d87783-64fe-4435-aed2-b77475297b3c" providerId="ADAL" clId="{D4E5A433-4544-47CF-B256-1DA88AEB5258}" dt="2022-01-24T01:13:15.738" v="733" actId="478"/>
          <ac:spMkLst>
            <pc:docMk/>
            <pc:sldMk cId="0" sldId="341"/>
            <ac:spMk id="9" creationId="{1FCF8CC1-0E0C-4AF4-9892-FE8FCCEFED4F}"/>
          </ac:spMkLst>
        </pc:spChg>
        <pc:spChg chg="mod">
          <ac:chgData name="Rinaldi, Michael J" userId="b6d87783-64fe-4435-aed2-b77475297b3c" providerId="ADAL" clId="{D4E5A433-4544-47CF-B256-1DA88AEB5258}" dt="2022-01-24T01:14:02.326" v="741" actId="207"/>
          <ac:spMkLst>
            <pc:docMk/>
            <pc:sldMk cId="0" sldId="341"/>
            <ac:spMk id="51203" creationId="{00000000-0000-0000-0000-000000000000}"/>
          </ac:spMkLst>
        </pc:spChg>
        <pc:graphicFrameChg chg="mod">
          <ac:chgData name="Rinaldi, Michael J" userId="b6d87783-64fe-4435-aed2-b77475297b3c" providerId="ADAL" clId="{D4E5A433-4544-47CF-B256-1DA88AEB5258}" dt="2022-01-24T01:14:09.683" v="742" actId="14100"/>
          <ac:graphicFrameMkLst>
            <pc:docMk/>
            <pc:sldMk cId="0" sldId="341"/>
            <ac:graphicFrameMk id="51202" creationId="{00000000-0000-0000-0000-000000000000}"/>
          </ac:graphicFrameMkLst>
        </pc:graphicFrameChg>
        <pc:picChg chg="del mod">
          <ac:chgData name="Rinaldi, Michael J" userId="b6d87783-64fe-4435-aed2-b77475297b3c" providerId="ADAL" clId="{D4E5A433-4544-47CF-B256-1DA88AEB5258}" dt="2022-01-24T01:13:18.191" v="735" actId="478"/>
          <ac:picMkLst>
            <pc:docMk/>
            <pc:sldMk cId="0" sldId="341"/>
            <ac:picMk id="10" creationId="{E5420659-E4C4-4122-B2BA-7BB6265417A0}"/>
          </ac:picMkLst>
        </pc:picChg>
        <pc:picChg chg="add mod ord">
          <ac:chgData name="Rinaldi, Michael J" userId="b6d87783-64fe-4435-aed2-b77475297b3c" providerId="ADAL" clId="{D4E5A433-4544-47CF-B256-1DA88AEB5258}" dt="2022-01-24T01:13:36.765" v="737" actId="167"/>
          <ac:picMkLst>
            <pc:docMk/>
            <pc:sldMk cId="0" sldId="341"/>
            <ac:picMk id="11" creationId="{001E5BFE-E2FE-4E09-83C7-347CFCBF233E}"/>
          </ac:picMkLst>
        </pc:picChg>
      </pc:sldChg>
      <pc:sldChg chg="addSp delSp modSp del mod">
        <pc:chgData name="Rinaldi, Michael J" userId="b6d87783-64fe-4435-aed2-b77475297b3c" providerId="ADAL" clId="{D4E5A433-4544-47CF-B256-1DA88AEB5258}" dt="2022-01-24T02:21:37.014" v="953" actId="47"/>
        <pc:sldMkLst>
          <pc:docMk/>
          <pc:sldMk cId="1157958932" sldId="348"/>
        </pc:sldMkLst>
        <pc:spChg chg="mod">
          <ac:chgData name="Rinaldi, Michael J" userId="b6d87783-64fe-4435-aed2-b77475297b3c" providerId="ADAL" clId="{D4E5A433-4544-47CF-B256-1DA88AEB5258}" dt="2022-01-24T02:20:33.256" v="950" actId="207"/>
          <ac:spMkLst>
            <pc:docMk/>
            <pc:sldMk cId="1157958932" sldId="348"/>
            <ac:spMk id="3" creationId="{00000000-0000-0000-0000-000000000000}"/>
          </ac:spMkLst>
        </pc:spChg>
        <pc:spChg chg="del">
          <ac:chgData name="Rinaldi, Michael J" userId="b6d87783-64fe-4435-aed2-b77475297b3c" providerId="ADAL" clId="{D4E5A433-4544-47CF-B256-1DA88AEB5258}" dt="2022-01-24T02:19:00.039" v="944" actId="478"/>
          <ac:spMkLst>
            <pc:docMk/>
            <pc:sldMk cId="1157958932" sldId="348"/>
            <ac:spMk id="6" creationId="{07EDF74C-4069-4D84-9697-99FB851B8248}"/>
          </ac:spMkLst>
        </pc:spChg>
        <pc:spChg chg="add mod ord">
          <ac:chgData name="Rinaldi, Michael J" userId="b6d87783-64fe-4435-aed2-b77475297b3c" providerId="ADAL" clId="{D4E5A433-4544-47CF-B256-1DA88AEB5258}" dt="2022-01-24T02:19:21.357" v="947" actId="167"/>
          <ac:spMkLst>
            <pc:docMk/>
            <pc:sldMk cId="1157958932" sldId="348"/>
            <ac:spMk id="9" creationId="{56546A94-1B96-4F29-93D3-83385429FA08}"/>
          </ac:spMkLst>
        </pc:spChg>
        <pc:spChg chg="mod">
          <ac:chgData name="Rinaldi, Michael J" userId="b6d87783-64fe-4435-aed2-b77475297b3c" providerId="ADAL" clId="{D4E5A433-4544-47CF-B256-1DA88AEB5258}" dt="2022-01-24T02:19:33.168" v="949" actId="207"/>
          <ac:spMkLst>
            <pc:docMk/>
            <pc:sldMk cId="1157958932" sldId="348"/>
            <ac:spMk id="15" creationId="{A91E7B5C-2C6D-964E-867D-804FCE76A585}"/>
          </ac:spMkLst>
        </pc:spChg>
        <pc:picChg chg="mod">
          <ac:chgData name="Rinaldi, Michael J" userId="b6d87783-64fe-4435-aed2-b77475297b3c" providerId="ADAL" clId="{D4E5A433-4544-47CF-B256-1DA88AEB5258}" dt="2022-01-24T02:19:27.194" v="948" actId="1076"/>
          <ac:picMkLst>
            <pc:docMk/>
            <pc:sldMk cId="1157958932" sldId="348"/>
            <ac:picMk id="5" creationId="{2CC53380-25DC-46AB-B7DE-982F5F2D4B45}"/>
          </ac:picMkLst>
        </pc:picChg>
        <pc:picChg chg="del">
          <ac:chgData name="Rinaldi, Michael J" userId="b6d87783-64fe-4435-aed2-b77475297b3c" providerId="ADAL" clId="{D4E5A433-4544-47CF-B256-1DA88AEB5258}" dt="2022-01-24T02:19:01.403" v="945" actId="478"/>
          <ac:picMkLst>
            <pc:docMk/>
            <pc:sldMk cId="1157958932" sldId="348"/>
            <ac:picMk id="8" creationId="{070E87F2-771C-4914-93A0-2DA03F5FF868}"/>
          </ac:picMkLst>
        </pc:picChg>
        <pc:picChg chg="add mod ord">
          <ac:chgData name="Rinaldi, Michael J" userId="b6d87783-64fe-4435-aed2-b77475297b3c" providerId="ADAL" clId="{D4E5A433-4544-47CF-B256-1DA88AEB5258}" dt="2022-01-24T02:19:21.357" v="947" actId="167"/>
          <ac:picMkLst>
            <pc:docMk/>
            <pc:sldMk cId="1157958932" sldId="348"/>
            <ac:picMk id="11" creationId="{907F5A14-4AD9-4DEC-83FB-43B3182FE794}"/>
          </ac:picMkLst>
        </pc:picChg>
      </pc:sldChg>
      <pc:sldChg chg="del">
        <pc:chgData name="Rinaldi, Michael J" userId="b6d87783-64fe-4435-aed2-b77475297b3c" providerId="ADAL" clId="{D4E5A433-4544-47CF-B256-1DA88AEB5258}" dt="2022-01-24T01:16:05.668" v="768" actId="47"/>
        <pc:sldMkLst>
          <pc:docMk/>
          <pc:sldMk cId="1274914819" sldId="455"/>
        </pc:sldMkLst>
      </pc:sldChg>
      <pc:sldChg chg="delSp modSp mod">
        <pc:chgData name="Rinaldi, Michael J" userId="b6d87783-64fe-4435-aed2-b77475297b3c" providerId="ADAL" clId="{D4E5A433-4544-47CF-B256-1DA88AEB5258}" dt="2022-01-24T01:06:33.698" v="595" actId="1076"/>
        <pc:sldMkLst>
          <pc:docMk/>
          <pc:sldMk cId="634846563" sldId="512"/>
        </pc:sldMkLst>
        <pc:spChg chg="mod">
          <ac:chgData name="Rinaldi, Michael J" userId="b6d87783-64fe-4435-aed2-b77475297b3c" providerId="ADAL" clId="{D4E5A433-4544-47CF-B256-1DA88AEB5258}" dt="2022-01-24T01:06:33.698" v="595" actId="1076"/>
          <ac:spMkLst>
            <pc:docMk/>
            <pc:sldMk cId="634846563" sldId="512"/>
            <ac:spMk id="12" creationId="{28AF05E3-6453-4858-A19F-DB239E0BB487}"/>
          </ac:spMkLst>
        </pc:spChg>
        <pc:picChg chg="del">
          <ac:chgData name="Rinaldi, Michael J" userId="b6d87783-64fe-4435-aed2-b77475297b3c" providerId="ADAL" clId="{D4E5A433-4544-47CF-B256-1DA88AEB5258}" dt="2022-01-24T01:06:29.828" v="594" actId="478"/>
          <ac:picMkLst>
            <pc:docMk/>
            <pc:sldMk cId="634846563" sldId="512"/>
            <ac:picMk id="5" creationId="{E3458FC9-9995-4165-9677-AA265E5642F3}"/>
          </ac:picMkLst>
        </pc:picChg>
      </pc:sldChg>
      <pc:sldChg chg="del">
        <pc:chgData name="Rinaldi, Michael J" userId="b6d87783-64fe-4435-aed2-b77475297b3c" providerId="ADAL" clId="{D4E5A433-4544-47CF-B256-1DA88AEB5258}" dt="2022-01-24T01:16:07.287" v="769" actId="47"/>
        <pc:sldMkLst>
          <pc:docMk/>
          <pc:sldMk cId="3393529012" sldId="518"/>
        </pc:sldMkLst>
      </pc:sldChg>
      <pc:sldChg chg="del">
        <pc:chgData name="Rinaldi, Michael J" userId="b6d87783-64fe-4435-aed2-b77475297b3c" providerId="ADAL" clId="{D4E5A433-4544-47CF-B256-1DA88AEB5258}" dt="2022-01-24T01:16:26.236" v="775" actId="47"/>
        <pc:sldMkLst>
          <pc:docMk/>
          <pc:sldMk cId="4145450195" sldId="708"/>
        </pc:sldMkLst>
      </pc:sldChg>
      <pc:sldChg chg="addSp delSp modSp mod">
        <pc:chgData name="Rinaldi, Michael J" userId="b6d87783-64fe-4435-aed2-b77475297b3c" providerId="ADAL" clId="{D4E5A433-4544-47CF-B256-1DA88AEB5258}" dt="2022-01-24T02:16:57.101" v="943" actId="207"/>
        <pc:sldMkLst>
          <pc:docMk/>
          <pc:sldMk cId="436122063" sldId="990"/>
        </pc:sldMkLst>
        <pc:spChg chg="mod">
          <ac:chgData name="Rinaldi, Michael J" userId="b6d87783-64fe-4435-aed2-b77475297b3c" providerId="ADAL" clId="{D4E5A433-4544-47CF-B256-1DA88AEB5258}" dt="2022-01-24T02:16:57.101" v="943" actId="207"/>
          <ac:spMkLst>
            <pc:docMk/>
            <pc:sldMk cId="436122063" sldId="990"/>
            <ac:spMk id="2" creationId="{362AEDF2-2693-4FE8-8F45-2C9AA1E6B216}"/>
          </ac:spMkLst>
        </pc:spChg>
        <pc:spChg chg="add mod">
          <ac:chgData name="Rinaldi, Michael J" userId="b6d87783-64fe-4435-aed2-b77475297b3c" providerId="ADAL" clId="{D4E5A433-4544-47CF-B256-1DA88AEB5258}" dt="2022-01-24T02:13:47.619" v="802" actId="1582"/>
          <ac:spMkLst>
            <pc:docMk/>
            <pc:sldMk cId="436122063" sldId="990"/>
            <ac:spMk id="3" creationId="{0C05AEDF-D276-4C02-A92D-F38BB0BBCDD3}"/>
          </ac:spMkLst>
        </pc:spChg>
        <pc:spChg chg="mod">
          <ac:chgData name="Rinaldi, Michael J" userId="b6d87783-64fe-4435-aed2-b77475297b3c" providerId="ADAL" clId="{D4E5A433-4544-47CF-B256-1DA88AEB5258}" dt="2022-01-24T02:16:44.630" v="941" actId="1076"/>
          <ac:spMkLst>
            <pc:docMk/>
            <pc:sldMk cId="436122063" sldId="990"/>
            <ac:spMk id="4" creationId="{F8C92805-21C7-4E5B-A2AE-52AB7689AEA2}"/>
          </ac:spMkLst>
        </pc:spChg>
        <pc:spChg chg="del">
          <ac:chgData name="Rinaldi, Michael J" userId="b6d87783-64fe-4435-aed2-b77475297b3c" providerId="ADAL" clId="{D4E5A433-4544-47CF-B256-1DA88AEB5258}" dt="2022-01-24T02:12:21.864" v="786" actId="478"/>
          <ac:spMkLst>
            <pc:docMk/>
            <pc:sldMk cId="436122063" sldId="990"/>
            <ac:spMk id="5" creationId="{98F2C793-51FA-4D03-927E-63BCB343DEA1}"/>
          </ac:spMkLst>
        </pc:spChg>
        <pc:spChg chg="mod">
          <ac:chgData name="Rinaldi, Michael J" userId="b6d87783-64fe-4435-aed2-b77475297b3c" providerId="ADAL" clId="{D4E5A433-4544-47CF-B256-1DA88AEB5258}" dt="2022-01-24T02:16:46.944" v="942" actId="1076"/>
          <ac:spMkLst>
            <pc:docMk/>
            <pc:sldMk cId="436122063" sldId="990"/>
            <ac:spMk id="7" creationId="{FC20344E-1E86-42EA-B329-D322E9B7CB4C}"/>
          </ac:spMkLst>
        </pc:spChg>
        <pc:spChg chg="add del mod">
          <ac:chgData name="Rinaldi, Michael J" userId="b6d87783-64fe-4435-aed2-b77475297b3c" providerId="ADAL" clId="{D4E5A433-4544-47CF-B256-1DA88AEB5258}" dt="2022-01-24T02:16:04.957" v="935"/>
          <ac:spMkLst>
            <pc:docMk/>
            <pc:sldMk cId="436122063" sldId="990"/>
            <ac:spMk id="11" creationId="{ADD5FB23-D440-4F8C-8616-6870475E314C}"/>
          </ac:spMkLst>
        </pc:spChg>
        <pc:spChg chg="add del mod">
          <ac:chgData name="Rinaldi, Michael J" userId="b6d87783-64fe-4435-aed2-b77475297b3c" providerId="ADAL" clId="{D4E5A433-4544-47CF-B256-1DA88AEB5258}" dt="2022-01-24T02:16:15.669" v="938" actId="478"/>
          <ac:spMkLst>
            <pc:docMk/>
            <pc:sldMk cId="436122063" sldId="990"/>
            <ac:spMk id="12" creationId="{A18AA123-870F-4DF1-A461-F739CC574BAB}"/>
          </ac:spMkLst>
        </pc:spChg>
        <pc:spChg chg="del">
          <ac:chgData name="Rinaldi, Michael J" userId="b6d87783-64fe-4435-aed2-b77475297b3c" providerId="ADAL" clId="{D4E5A433-4544-47CF-B256-1DA88AEB5258}" dt="2022-01-24T02:14:42.014" v="862" actId="478"/>
          <ac:spMkLst>
            <pc:docMk/>
            <pc:sldMk cId="436122063" sldId="990"/>
            <ac:spMk id="32" creationId="{56232E7E-D5ED-4B33-A3EA-E70DB7A39E80}"/>
          </ac:spMkLst>
        </pc:spChg>
        <pc:picChg chg="add mod">
          <ac:chgData name="Rinaldi, Michael J" userId="b6d87783-64fe-4435-aed2-b77475297b3c" providerId="ADAL" clId="{D4E5A433-4544-47CF-B256-1DA88AEB5258}" dt="2022-01-24T02:12:51.953" v="794" actId="1076"/>
          <ac:picMkLst>
            <pc:docMk/>
            <pc:sldMk cId="436122063" sldId="990"/>
            <ac:picMk id="9" creationId="{10A29756-1FE3-4E60-ADD9-B6A56E6E396C}"/>
          </ac:picMkLst>
        </pc:picChg>
        <pc:picChg chg="mod">
          <ac:chgData name="Rinaldi, Michael J" userId="b6d87783-64fe-4435-aed2-b77475297b3c" providerId="ADAL" clId="{D4E5A433-4544-47CF-B256-1DA88AEB5258}" dt="2022-01-24T02:12:35.302" v="789" actId="1076"/>
          <ac:picMkLst>
            <pc:docMk/>
            <pc:sldMk cId="436122063" sldId="990"/>
            <ac:picMk id="10" creationId="{94B4A702-D4F5-401E-96C0-D98543430746}"/>
          </ac:picMkLst>
        </pc:picChg>
      </pc:sldChg>
      <pc:sldChg chg="del">
        <pc:chgData name="Rinaldi, Michael J" userId="b6d87783-64fe-4435-aed2-b77475297b3c" providerId="ADAL" clId="{D4E5A433-4544-47CF-B256-1DA88AEB5258}" dt="2022-01-24T01:16:16.487" v="774" actId="47"/>
        <pc:sldMkLst>
          <pc:docMk/>
          <pc:sldMk cId="545850764" sldId="1033"/>
        </pc:sldMkLst>
      </pc:sldChg>
      <pc:sldChg chg="modSp mod ord">
        <pc:chgData name="Rinaldi, Michael J" userId="b6d87783-64fe-4435-aed2-b77475297b3c" providerId="ADAL" clId="{D4E5A433-4544-47CF-B256-1DA88AEB5258}" dt="2022-01-24T15:25:08.563" v="1388" actId="1076"/>
        <pc:sldMkLst>
          <pc:docMk/>
          <pc:sldMk cId="3379939081" sldId="1249"/>
        </pc:sldMkLst>
        <pc:spChg chg="mod">
          <ac:chgData name="Rinaldi, Michael J" userId="b6d87783-64fe-4435-aed2-b77475297b3c" providerId="ADAL" clId="{D4E5A433-4544-47CF-B256-1DA88AEB5258}" dt="2022-01-24T01:15:42.133" v="767" actId="1076"/>
          <ac:spMkLst>
            <pc:docMk/>
            <pc:sldMk cId="3379939081" sldId="1249"/>
            <ac:spMk id="2" creationId="{EAD59E33-3AEC-40FD-8007-C42E68FEEF70}"/>
          </ac:spMkLst>
        </pc:spChg>
        <pc:spChg chg="mod">
          <ac:chgData name="Rinaldi, Michael J" userId="b6d87783-64fe-4435-aed2-b77475297b3c" providerId="ADAL" clId="{D4E5A433-4544-47CF-B256-1DA88AEB5258}" dt="2022-01-24T15:25:08.563" v="1388" actId="1076"/>
          <ac:spMkLst>
            <pc:docMk/>
            <pc:sldMk cId="3379939081" sldId="1249"/>
            <ac:spMk id="9" creationId="{1DCCAA5B-8234-47A5-ADFD-79D6B0588D5D}"/>
          </ac:spMkLst>
        </pc:spChg>
      </pc:sldChg>
      <pc:sldChg chg="addSp delSp modSp mod">
        <pc:chgData name="Rinaldi, Michael J" userId="b6d87783-64fe-4435-aed2-b77475297b3c" providerId="ADAL" clId="{D4E5A433-4544-47CF-B256-1DA88AEB5258}" dt="2022-01-24T21:03:37.748" v="1726" actId="22"/>
        <pc:sldMkLst>
          <pc:docMk/>
          <pc:sldMk cId="2628646145" sldId="1618"/>
        </pc:sldMkLst>
        <pc:spChg chg="mod">
          <ac:chgData name="Rinaldi, Michael J" userId="b6d87783-64fe-4435-aed2-b77475297b3c" providerId="ADAL" clId="{D4E5A433-4544-47CF-B256-1DA88AEB5258}" dt="2022-01-24T20:32:29.339" v="1723" actId="114"/>
          <ac:spMkLst>
            <pc:docMk/>
            <pc:sldMk cId="2628646145" sldId="1618"/>
            <ac:spMk id="4" creationId="{FC180E76-7C7D-414E-B665-19388C0D2B68}"/>
          </ac:spMkLst>
        </pc:spChg>
        <pc:picChg chg="add del">
          <ac:chgData name="Rinaldi, Michael J" userId="b6d87783-64fe-4435-aed2-b77475297b3c" providerId="ADAL" clId="{D4E5A433-4544-47CF-B256-1DA88AEB5258}" dt="2022-01-24T21:03:37.748" v="1726" actId="22"/>
          <ac:picMkLst>
            <pc:docMk/>
            <pc:sldMk cId="2628646145" sldId="1618"/>
            <ac:picMk id="5" creationId="{A4746D18-3475-4932-B9BF-D929AC97ED5E}"/>
          </ac:picMkLst>
        </pc:picChg>
      </pc:sldChg>
      <pc:sldChg chg="addSp delSp modSp mod">
        <pc:chgData name="Rinaldi, Michael J" userId="b6d87783-64fe-4435-aed2-b77475297b3c" providerId="ADAL" clId="{D4E5A433-4544-47CF-B256-1DA88AEB5258}" dt="2022-01-25T00:51:46.881" v="2459" actId="27636"/>
        <pc:sldMkLst>
          <pc:docMk/>
          <pc:sldMk cId="3807181094" sldId="1832"/>
        </pc:sldMkLst>
        <pc:spChg chg="del">
          <ac:chgData name="Rinaldi, Michael J" userId="b6d87783-64fe-4435-aed2-b77475297b3c" providerId="ADAL" clId="{D4E5A433-4544-47CF-B256-1DA88AEB5258}" dt="2022-01-25T00:48:40.032" v="2360" actId="478"/>
          <ac:spMkLst>
            <pc:docMk/>
            <pc:sldMk cId="3807181094" sldId="1832"/>
            <ac:spMk id="4" creationId="{6BF7EBA3-78F3-46BB-88D0-86B9172918D2}"/>
          </ac:spMkLst>
        </pc:spChg>
        <pc:spChg chg="del">
          <ac:chgData name="Rinaldi, Michael J" userId="b6d87783-64fe-4435-aed2-b77475297b3c" providerId="ADAL" clId="{D4E5A433-4544-47CF-B256-1DA88AEB5258}" dt="2022-01-25T00:48:28.740" v="2359" actId="478"/>
          <ac:spMkLst>
            <pc:docMk/>
            <pc:sldMk cId="3807181094" sldId="1832"/>
            <ac:spMk id="9" creationId="{98B80FB1-193D-4138-9E09-E5B9AFE7C889}"/>
          </ac:spMkLst>
        </pc:spChg>
        <pc:spChg chg="mod">
          <ac:chgData name="Rinaldi, Michael J" userId="b6d87783-64fe-4435-aed2-b77475297b3c" providerId="ADAL" clId="{D4E5A433-4544-47CF-B256-1DA88AEB5258}" dt="2022-01-25T00:50:55.123" v="2441" actId="207"/>
          <ac:spMkLst>
            <pc:docMk/>
            <pc:sldMk cId="3807181094" sldId="1832"/>
            <ac:spMk id="11" creationId="{26BAC675-BABC-46BC-984E-CE452E6F3426}"/>
          </ac:spMkLst>
        </pc:spChg>
        <pc:spChg chg="add mod ord">
          <ac:chgData name="Rinaldi, Michael J" userId="b6d87783-64fe-4435-aed2-b77475297b3c" providerId="ADAL" clId="{D4E5A433-4544-47CF-B256-1DA88AEB5258}" dt="2022-01-25T00:50:38.501" v="2439" actId="167"/>
          <ac:spMkLst>
            <pc:docMk/>
            <pc:sldMk cId="3807181094" sldId="1832"/>
            <ac:spMk id="12" creationId="{31499552-453F-41F5-BC7E-4E3435609FCF}"/>
          </ac:spMkLst>
        </pc:spChg>
        <pc:spChg chg="mod">
          <ac:chgData name="Rinaldi, Michael J" userId="b6d87783-64fe-4435-aed2-b77475297b3c" providerId="ADAL" clId="{D4E5A433-4544-47CF-B256-1DA88AEB5258}" dt="2022-01-25T00:51:46.881" v="2459" actId="27636"/>
          <ac:spMkLst>
            <pc:docMk/>
            <pc:sldMk cId="3807181094" sldId="1832"/>
            <ac:spMk id="401410" creationId="{00000000-0000-0000-0000-000000000000}"/>
          </ac:spMkLst>
        </pc:spChg>
        <pc:spChg chg="del">
          <ac:chgData name="Rinaldi, Michael J" userId="b6d87783-64fe-4435-aed2-b77475297b3c" providerId="ADAL" clId="{D4E5A433-4544-47CF-B256-1DA88AEB5258}" dt="2022-01-25T00:48:52.107" v="2361" actId="478"/>
          <ac:spMkLst>
            <pc:docMk/>
            <pc:sldMk cId="3807181094" sldId="1832"/>
            <ac:spMk id="401412" creationId="{00000000-0000-0000-0000-000000000000}"/>
          </ac:spMkLst>
        </pc:spChg>
        <pc:graphicFrameChg chg="mod">
          <ac:chgData name="Rinaldi, Michael J" userId="b6d87783-64fe-4435-aed2-b77475297b3c" providerId="ADAL" clId="{D4E5A433-4544-47CF-B256-1DA88AEB5258}" dt="2022-01-25T00:50:44.849" v="2440" actId="1076"/>
          <ac:graphicFrameMkLst>
            <pc:docMk/>
            <pc:sldMk cId="3807181094" sldId="1832"/>
            <ac:graphicFrameMk id="2" creationId="{410CA9CA-5FAE-4E62-8D5C-F6A0ECFD630D}"/>
          </ac:graphicFrameMkLst>
        </pc:graphicFrameChg>
        <pc:picChg chg="add mod ord">
          <ac:chgData name="Rinaldi, Michael J" userId="b6d87783-64fe-4435-aed2-b77475297b3c" providerId="ADAL" clId="{D4E5A433-4544-47CF-B256-1DA88AEB5258}" dt="2022-01-25T00:50:38.501" v="2439" actId="167"/>
          <ac:picMkLst>
            <pc:docMk/>
            <pc:sldMk cId="3807181094" sldId="1832"/>
            <ac:picMk id="13" creationId="{4B856F55-A41A-469E-B650-18B7C5124994}"/>
          </ac:picMkLst>
        </pc:picChg>
      </pc:sldChg>
      <pc:sldChg chg="addSp delSp modSp mod">
        <pc:chgData name="Rinaldi, Michael J" userId="b6d87783-64fe-4435-aed2-b77475297b3c" providerId="ADAL" clId="{D4E5A433-4544-47CF-B256-1DA88AEB5258}" dt="2022-01-24T15:37:51.604" v="1556" actId="207"/>
        <pc:sldMkLst>
          <pc:docMk/>
          <pc:sldMk cId="3828525798" sldId="1863"/>
        </pc:sldMkLst>
        <pc:spChg chg="mod">
          <ac:chgData name="Rinaldi, Michael J" userId="b6d87783-64fe-4435-aed2-b77475297b3c" providerId="ADAL" clId="{D4E5A433-4544-47CF-B256-1DA88AEB5258}" dt="2022-01-24T15:36:05.595" v="1492" actId="207"/>
          <ac:spMkLst>
            <pc:docMk/>
            <pc:sldMk cId="3828525798" sldId="1863"/>
            <ac:spMk id="3" creationId="{18B8F87A-5D13-408E-8B13-6D9AC75B4BC0}"/>
          </ac:spMkLst>
        </pc:spChg>
        <pc:spChg chg="del">
          <ac:chgData name="Rinaldi, Michael J" userId="b6d87783-64fe-4435-aed2-b77475297b3c" providerId="ADAL" clId="{D4E5A433-4544-47CF-B256-1DA88AEB5258}" dt="2022-01-24T15:34:42.229" v="1437" actId="478"/>
          <ac:spMkLst>
            <pc:docMk/>
            <pc:sldMk cId="3828525798" sldId="1863"/>
            <ac:spMk id="5" creationId="{57CAF02C-03F9-4F9D-9951-E098AD2BF1B5}"/>
          </ac:spMkLst>
        </pc:spChg>
        <pc:spChg chg="mod">
          <ac:chgData name="Rinaldi, Michael J" userId="b6d87783-64fe-4435-aed2-b77475297b3c" providerId="ADAL" clId="{D4E5A433-4544-47CF-B256-1DA88AEB5258}" dt="2022-01-24T15:29:48.724" v="1423" actId="207"/>
          <ac:spMkLst>
            <pc:docMk/>
            <pc:sldMk cId="3828525798" sldId="1863"/>
            <ac:spMk id="10" creationId="{C67BD131-2151-4F50-94C1-F744B726D3A1}"/>
          </ac:spMkLst>
        </pc:spChg>
        <pc:spChg chg="add mod ord">
          <ac:chgData name="Rinaldi, Michael J" userId="b6d87783-64fe-4435-aed2-b77475297b3c" providerId="ADAL" clId="{D4E5A433-4544-47CF-B256-1DA88AEB5258}" dt="2022-01-24T15:36:39.664" v="1511" actId="255"/>
          <ac:spMkLst>
            <pc:docMk/>
            <pc:sldMk cId="3828525798" sldId="1863"/>
            <ac:spMk id="19" creationId="{F1EFCB39-5ED3-4900-9277-2EEAB266E19B}"/>
          </ac:spMkLst>
        </pc:spChg>
        <pc:spChg chg="mod">
          <ac:chgData name="Rinaldi, Michael J" userId="b6d87783-64fe-4435-aed2-b77475297b3c" providerId="ADAL" clId="{D4E5A433-4544-47CF-B256-1DA88AEB5258}" dt="2022-01-24T15:37:51.604" v="1556" actId="207"/>
          <ac:spMkLst>
            <pc:docMk/>
            <pc:sldMk cId="3828525798" sldId="1863"/>
            <ac:spMk id="401410" creationId="{00000000-0000-0000-0000-000000000000}"/>
          </ac:spMkLst>
        </pc:spChg>
        <pc:grpChg chg="mod">
          <ac:chgData name="Rinaldi, Michael J" userId="b6d87783-64fe-4435-aed2-b77475297b3c" providerId="ADAL" clId="{D4E5A433-4544-47CF-B256-1DA88AEB5258}" dt="2022-01-24T15:33:08.722" v="1434" actId="1076"/>
          <ac:grpSpMkLst>
            <pc:docMk/>
            <pc:sldMk cId="3828525798" sldId="1863"/>
            <ac:grpSpMk id="4" creationId="{59645163-C338-4953-954B-4F27BB59E953}"/>
          </ac:grpSpMkLst>
        </pc:grpChg>
        <pc:graphicFrameChg chg="mod">
          <ac:chgData name="Rinaldi, Michael J" userId="b6d87783-64fe-4435-aed2-b77475297b3c" providerId="ADAL" clId="{D4E5A433-4544-47CF-B256-1DA88AEB5258}" dt="2022-01-24T15:29:59.739" v="1425" actId="207"/>
          <ac:graphicFrameMkLst>
            <pc:docMk/>
            <pc:sldMk cId="3828525798" sldId="1863"/>
            <ac:graphicFrameMk id="8" creationId="{C101F8DB-D69F-4DE2-9D80-D2A237436B9E}"/>
          </ac:graphicFrameMkLst>
        </pc:graphicFrameChg>
        <pc:graphicFrameChg chg="mod modGraphic">
          <ac:chgData name="Rinaldi, Michael J" userId="b6d87783-64fe-4435-aed2-b77475297b3c" providerId="ADAL" clId="{D4E5A433-4544-47CF-B256-1DA88AEB5258}" dt="2022-01-24T15:33:26.955" v="1436" actId="1076"/>
          <ac:graphicFrameMkLst>
            <pc:docMk/>
            <pc:sldMk cId="3828525798" sldId="1863"/>
            <ac:graphicFrameMk id="25" creationId="{8AA1846C-C960-49D7-90D7-69C0825E15C4}"/>
          </ac:graphicFrameMkLst>
        </pc:graphicFrameChg>
        <pc:picChg chg="add mod ord">
          <ac:chgData name="Rinaldi, Michael J" userId="b6d87783-64fe-4435-aed2-b77475297b3c" providerId="ADAL" clId="{D4E5A433-4544-47CF-B256-1DA88AEB5258}" dt="2022-01-24T15:32:50.877" v="1431" actId="167"/>
          <ac:picMkLst>
            <pc:docMk/>
            <pc:sldMk cId="3828525798" sldId="1863"/>
            <ac:picMk id="20" creationId="{A3BD945A-41A5-4139-A962-60D7703A85BB}"/>
          </ac:picMkLst>
        </pc:picChg>
      </pc:sldChg>
      <pc:sldChg chg="addSp delSp modSp mod">
        <pc:chgData name="Rinaldi, Michael J" userId="b6d87783-64fe-4435-aed2-b77475297b3c" providerId="ADAL" clId="{D4E5A433-4544-47CF-B256-1DA88AEB5258}" dt="2022-01-25T01:21:32.581" v="3540" actId="14100"/>
        <pc:sldMkLst>
          <pc:docMk/>
          <pc:sldMk cId="2927219406" sldId="2080"/>
        </pc:sldMkLst>
        <pc:spChg chg="mod">
          <ac:chgData name="Rinaldi, Michael J" userId="b6d87783-64fe-4435-aed2-b77475297b3c" providerId="ADAL" clId="{D4E5A433-4544-47CF-B256-1DA88AEB5258}" dt="2022-01-25T01:21:32.581" v="3540" actId="14100"/>
          <ac:spMkLst>
            <pc:docMk/>
            <pc:sldMk cId="2927219406" sldId="2080"/>
            <ac:spMk id="2" creationId="{415F5C94-C5F0-4978-92E4-8D957487E9EB}"/>
          </ac:spMkLst>
        </pc:spChg>
        <pc:spChg chg="mod">
          <ac:chgData name="Rinaldi, Michael J" userId="b6d87783-64fe-4435-aed2-b77475297b3c" providerId="ADAL" clId="{D4E5A433-4544-47CF-B256-1DA88AEB5258}" dt="2022-01-24T02:50:44.202" v="1098" actId="1076"/>
          <ac:spMkLst>
            <pc:docMk/>
            <pc:sldMk cId="2927219406" sldId="2080"/>
            <ac:spMk id="3" creationId="{EA7CB7F1-F80C-4F6E-A718-70FEBAFEE62F}"/>
          </ac:spMkLst>
        </pc:spChg>
        <pc:spChg chg="del">
          <ac:chgData name="Rinaldi, Michael J" userId="b6d87783-64fe-4435-aed2-b77475297b3c" providerId="ADAL" clId="{D4E5A433-4544-47CF-B256-1DA88AEB5258}" dt="2022-01-24T02:49:39.234" v="1094" actId="478"/>
          <ac:spMkLst>
            <pc:docMk/>
            <pc:sldMk cId="2927219406" sldId="2080"/>
            <ac:spMk id="4" creationId="{AF6F3282-FBFB-4B7F-90F0-8AF48DB90D73}"/>
          </ac:spMkLst>
        </pc:spChg>
        <pc:spChg chg="mod">
          <ac:chgData name="Rinaldi, Michael J" userId="b6d87783-64fe-4435-aed2-b77475297b3c" providerId="ADAL" clId="{D4E5A433-4544-47CF-B256-1DA88AEB5258}" dt="2022-01-25T01:21:03.766" v="3536" actId="1076"/>
          <ac:spMkLst>
            <pc:docMk/>
            <pc:sldMk cId="2927219406" sldId="2080"/>
            <ac:spMk id="10" creationId="{B49F80AA-3227-469E-B2EC-80E7B78440F5}"/>
          </ac:spMkLst>
        </pc:spChg>
        <pc:spChg chg="mod">
          <ac:chgData name="Rinaldi, Michael J" userId="b6d87783-64fe-4435-aed2-b77475297b3c" providerId="ADAL" clId="{D4E5A433-4544-47CF-B256-1DA88AEB5258}" dt="2022-01-25T01:21:14.491" v="3538" actId="1076"/>
          <ac:spMkLst>
            <pc:docMk/>
            <pc:sldMk cId="2927219406" sldId="2080"/>
            <ac:spMk id="11" creationId="{0B787DE1-38F1-4E7E-9EB9-BA741EC8C4AB}"/>
          </ac:spMkLst>
        </pc:spChg>
        <pc:spChg chg="add mod ord">
          <ac:chgData name="Rinaldi, Michael J" userId="b6d87783-64fe-4435-aed2-b77475297b3c" providerId="ADAL" clId="{D4E5A433-4544-47CF-B256-1DA88AEB5258}" dt="2022-01-24T02:50:19.128" v="1096" actId="167"/>
          <ac:spMkLst>
            <pc:docMk/>
            <pc:sldMk cId="2927219406" sldId="2080"/>
            <ac:spMk id="14" creationId="{2DD49E16-DDE0-43DB-84E8-1129E0400830}"/>
          </ac:spMkLst>
        </pc:spChg>
        <pc:picChg chg="mod">
          <ac:chgData name="Rinaldi, Michael J" userId="b6d87783-64fe-4435-aed2-b77475297b3c" providerId="ADAL" clId="{D4E5A433-4544-47CF-B256-1DA88AEB5258}" dt="2022-01-25T01:20:59.016" v="3535" actId="1076"/>
          <ac:picMkLst>
            <pc:docMk/>
            <pc:sldMk cId="2927219406" sldId="2080"/>
            <ac:picMk id="5" creationId="{2932A784-2122-4C81-8F31-23B82388EDF1}"/>
          </ac:picMkLst>
        </pc:picChg>
        <pc:picChg chg="del">
          <ac:chgData name="Rinaldi, Michael J" userId="b6d87783-64fe-4435-aed2-b77475297b3c" providerId="ADAL" clId="{D4E5A433-4544-47CF-B256-1DA88AEB5258}" dt="2022-01-24T02:49:38.430" v="1093" actId="478"/>
          <ac:picMkLst>
            <pc:docMk/>
            <pc:sldMk cId="2927219406" sldId="2080"/>
            <ac:picMk id="6" creationId="{5514CB3C-0242-4E5F-A630-77E985E92828}"/>
          </ac:picMkLst>
        </pc:picChg>
        <pc:picChg chg="mod">
          <ac:chgData name="Rinaldi, Michael J" userId="b6d87783-64fe-4435-aed2-b77475297b3c" providerId="ADAL" clId="{D4E5A433-4544-47CF-B256-1DA88AEB5258}" dt="2022-01-25T01:21:09.948" v="3537" actId="1076"/>
          <ac:picMkLst>
            <pc:docMk/>
            <pc:sldMk cId="2927219406" sldId="2080"/>
            <ac:picMk id="7" creationId="{A52C195B-9AE1-418F-901F-1799AEB6173D}"/>
          </ac:picMkLst>
        </pc:picChg>
        <pc:picChg chg="add mod ord">
          <ac:chgData name="Rinaldi, Michael J" userId="b6d87783-64fe-4435-aed2-b77475297b3c" providerId="ADAL" clId="{D4E5A433-4544-47CF-B256-1DA88AEB5258}" dt="2022-01-24T02:50:19.128" v="1096" actId="167"/>
          <ac:picMkLst>
            <pc:docMk/>
            <pc:sldMk cId="2927219406" sldId="2080"/>
            <ac:picMk id="15" creationId="{94A689C4-8ECE-4389-9AAE-06B79A67A674}"/>
          </ac:picMkLst>
        </pc:picChg>
      </pc:sldChg>
      <pc:sldChg chg="delSp modSp add del mod ord">
        <pc:chgData name="Rinaldi, Michael J" userId="b6d87783-64fe-4435-aed2-b77475297b3c" providerId="ADAL" clId="{D4E5A433-4544-47CF-B256-1DA88AEB5258}" dt="2022-01-25T01:24:21.255" v="3650" actId="255"/>
        <pc:sldMkLst>
          <pc:docMk/>
          <pc:sldMk cId="1483574202" sldId="2094"/>
        </pc:sldMkLst>
        <pc:spChg chg="mod">
          <ac:chgData name="Rinaldi, Michael J" userId="b6d87783-64fe-4435-aed2-b77475297b3c" providerId="ADAL" clId="{D4E5A433-4544-47CF-B256-1DA88AEB5258}" dt="2022-01-25T01:24:21.255" v="3650" actId="255"/>
          <ac:spMkLst>
            <pc:docMk/>
            <pc:sldMk cId="1483574202" sldId="2094"/>
            <ac:spMk id="2" creationId="{1C925F92-0DBA-4EEF-8F01-DE615728EEBF}"/>
          </ac:spMkLst>
        </pc:spChg>
        <pc:spChg chg="mod">
          <ac:chgData name="Rinaldi, Michael J" userId="b6d87783-64fe-4435-aed2-b77475297b3c" providerId="ADAL" clId="{D4E5A433-4544-47CF-B256-1DA88AEB5258}" dt="2022-01-25T01:22:40.568" v="3547" actId="1076"/>
          <ac:spMkLst>
            <pc:docMk/>
            <pc:sldMk cId="1483574202" sldId="2094"/>
            <ac:spMk id="5" creationId="{A65965FA-3A1A-47DC-8EC2-D1A20D1B418B}"/>
          </ac:spMkLst>
        </pc:spChg>
        <pc:spChg chg="del mod">
          <ac:chgData name="Rinaldi, Michael J" userId="b6d87783-64fe-4435-aed2-b77475297b3c" providerId="ADAL" clId="{D4E5A433-4544-47CF-B256-1DA88AEB5258}" dt="2022-01-25T01:22:33.463" v="3546" actId="478"/>
          <ac:spMkLst>
            <pc:docMk/>
            <pc:sldMk cId="1483574202" sldId="2094"/>
            <ac:spMk id="9" creationId="{88BAB475-5672-4208-AC4E-C184E99A73F1}"/>
          </ac:spMkLst>
        </pc:spChg>
        <pc:picChg chg="mod">
          <ac:chgData name="Rinaldi, Michael J" userId="b6d87783-64fe-4435-aed2-b77475297b3c" providerId="ADAL" clId="{D4E5A433-4544-47CF-B256-1DA88AEB5258}" dt="2022-01-25T01:22:40.568" v="3547" actId="1076"/>
          <ac:picMkLst>
            <pc:docMk/>
            <pc:sldMk cId="1483574202" sldId="2094"/>
            <ac:picMk id="4" creationId="{1ADAEECF-460A-44B0-8FCB-5E7A31E627D2}"/>
          </ac:picMkLst>
        </pc:picChg>
      </pc:sldChg>
      <pc:sldChg chg="del">
        <pc:chgData name="Rinaldi, Michael J" userId="b6d87783-64fe-4435-aed2-b77475297b3c" providerId="ADAL" clId="{D4E5A433-4544-47CF-B256-1DA88AEB5258}" dt="2022-01-24T01:01:51.086" v="554" actId="2696"/>
        <pc:sldMkLst>
          <pc:docMk/>
          <pc:sldMk cId="0" sldId="4013"/>
        </pc:sldMkLst>
      </pc:sldChg>
      <pc:sldChg chg="del">
        <pc:chgData name="Rinaldi, Michael J" userId="b6d87783-64fe-4435-aed2-b77475297b3c" providerId="ADAL" clId="{D4E5A433-4544-47CF-B256-1DA88AEB5258}" dt="2022-01-24T01:01:24.114" v="553" actId="2696"/>
        <pc:sldMkLst>
          <pc:docMk/>
          <pc:sldMk cId="0" sldId="6520"/>
        </pc:sldMkLst>
      </pc:sldChg>
      <pc:sldChg chg="del">
        <pc:chgData name="Rinaldi, Michael J" userId="b6d87783-64fe-4435-aed2-b77475297b3c" providerId="ADAL" clId="{D4E5A433-4544-47CF-B256-1DA88AEB5258}" dt="2022-01-24T00:47:49.826" v="494" actId="2696"/>
        <pc:sldMkLst>
          <pc:docMk/>
          <pc:sldMk cId="3819015091" sldId="6577"/>
        </pc:sldMkLst>
      </pc:sldChg>
      <pc:sldChg chg="del">
        <pc:chgData name="Rinaldi, Michael J" userId="b6d87783-64fe-4435-aed2-b77475297b3c" providerId="ADAL" clId="{D4E5A433-4544-47CF-B256-1DA88AEB5258}" dt="2022-01-24T00:02:22.101" v="71" actId="2696"/>
        <pc:sldMkLst>
          <pc:docMk/>
          <pc:sldMk cId="3172827168" sldId="2134958735"/>
        </pc:sldMkLst>
      </pc:sldChg>
      <pc:sldChg chg="del">
        <pc:chgData name="Rinaldi, Michael J" userId="b6d87783-64fe-4435-aed2-b77475297b3c" providerId="ADAL" clId="{D4E5A433-4544-47CF-B256-1DA88AEB5258}" dt="2022-01-24T01:01:16.825" v="552" actId="2696"/>
        <pc:sldMkLst>
          <pc:docMk/>
          <pc:sldMk cId="1303285745" sldId="2141410866"/>
        </pc:sldMkLst>
      </pc:sldChg>
      <pc:sldChg chg="modSp mod ord">
        <pc:chgData name="Rinaldi, Michael J" userId="b6d87783-64fe-4435-aed2-b77475297b3c" providerId="ADAL" clId="{D4E5A433-4544-47CF-B256-1DA88AEB5258}" dt="2022-01-24T02:23:37.236" v="1044" actId="20577"/>
        <pc:sldMkLst>
          <pc:docMk/>
          <pc:sldMk cId="1665221997" sldId="2141410895"/>
        </pc:sldMkLst>
        <pc:spChg chg="mod">
          <ac:chgData name="Rinaldi, Michael J" userId="b6d87783-64fe-4435-aed2-b77475297b3c" providerId="ADAL" clId="{D4E5A433-4544-47CF-B256-1DA88AEB5258}" dt="2022-01-24T02:23:37.236" v="1044" actId="20577"/>
          <ac:spMkLst>
            <pc:docMk/>
            <pc:sldMk cId="1665221997" sldId="2141410895"/>
            <ac:spMk id="2" creationId="{6C96845D-35E4-4FD3-B368-2571C88875E2}"/>
          </ac:spMkLst>
        </pc:spChg>
      </pc:sldChg>
      <pc:sldChg chg="del">
        <pc:chgData name="Rinaldi, Michael J" userId="b6d87783-64fe-4435-aed2-b77475297b3c" providerId="ADAL" clId="{D4E5A433-4544-47CF-B256-1DA88AEB5258}" dt="2022-01-24T02:53:52.321" v="1111" actId="47"/>
        <pc:sldMkLst>
          <pc:docMk/>
          <pc:sldMk cId="1642595972" sldId="2141410907"/>
        </pc:sldMkLst>
      </pc:sldChg>
      <pc:sldChg chg="del">
        <pc:chgData name="Rinaldi, Michael J" userId="b6d87783-64fe-4435-aed2-b77475297b3c" providerId="ADAL" clId="{D4E5A433-4544-47CF-B256-1DA88AEB5258}" dt="2022-01-24T02:53:54.203" v="1112" actId="47"/>
        <pc:sldMkLst>
          <pc:docMk/>
          <pc:sldMk cId="1221494911" sldId="2141410908"/>
        </pc:sldMkLst>
      </pc:sldChg>
      <pc:sldChg chg="del">
        <pc:chgData name="Rinaldi, Michael J" userId="b6d87783-64fe-4435-aed2-b77475297b3c" providerId="ADAL" clId="{D4E5A433-4544-47CF-B256-1DA88AEB5258}" dt="2022-01-24T02:54:09.327" v="1113" actId="47"/>
        <pc:sldMkLst>
          <pc:docMk/>
          <pc:sldMk cId="116596267" sldId="2141410909"/>
        </pc:sldMkLst>
      </pc:sldChg>
      <pc:sldChg chg="modSp del mod">
        <pc:chgData name="Rinaldi, Michael J" userId="b6d87783-64fe-4435-aed2-b77475297b3c" providerId="ADAL" clId="{D4E5A433-4544-47CF-B256-1DA88AEB5258}" dt="2022-01-24T00:47:43.403" v="493" actId="2696"/>
        <pc:sldMkLst>
          <pc:docMk/>
          <pc:sldMk cId="614222998" sldId="2141410915"/>
        </pc:sldMkLst>
        <pc:spChg chg="mod">
          <ac:chgData name="Rinaldi, Michael J" userId="b6d87783-64fe-4435-aed2-b77475297b3c" providerId="ADAL" clId="{D4E5A433-4544-47CF-B256-1DA88AEB5258}" dt="2022-01-24T00:04:04.008" v="73" actId="14100"/>
          <ac:spMkLst>
            <pc:docMk/>
            <pc:sldMk cId="614222998" sldId="2141410915"/>
            <ac:spMk id="17" creationId="{C0C5B4AA-EAE6-4466-8B3F-CAD2569DCDF5}"/>
          </ac:spMkLst>
        </pc:spChg>
      </pc:sldChg>
      <pc:sldChg chg="del">
        <pc:chgData name="Rinaldi, Michael J" userId="b6d87783-64fe-4435-aed2-b77475297b3c" providerId="ADAL" clId="{D4E5A433-4544-47CF-B256-1DA88AEB5258}" dt="2022-01-24T01:16:39.567" v="776" actId="47"/>
        <pc:sldMkLst>
          <pc:docMk/>
          <pc:sldMk cId="1676669164" sldId="2141410916"/>
        </pc:sldMkLst>
      </pc:sldChg>
      <pc:sldChg chg="delSp modSp mod">
        <pc:chgData name="Rinaldi, Michael J" userId="b6d87783-64fe-4435-aed2-b77475297b3c" providerId="ADAL" clId="{D4E5A433-4544-47CF-B256-1DA88AEB5258}" dt="2022-01-24T02:48:53.433" v="1092" actId="1076"/>
        <pc:sldMkLst>
          <pc:docMk/>
          <pc:sldMk cId="3484248220" sldId="2141410917"/>
        </pc:sldMkLst>
        <pc:spChg chg="mod">
          <ac:chgData name="Rinaldi, Michael J" userId="b6d87783-64fe-4435-aed2-b77475297b3c" providerId="ADAL" clId="{D4E5A433-4544-47CF-B256-1DA88AEB5258}" dt="2022-01-24T02:48:53.433" v="1092" actId="1076"/>
          <ac:spMkLst>
            <pc:docMk/>
            <pc:sldMk cId="3484248220" sldId="2141410917"/>
            <ac:spMk id="2" creationId="{9F9AA4B0-9901-4EC7-95D0-BBDEE0546A47}"/>
          </ac:spMkLst>
        </pc:spChg>
        <pc:spChg chg="del">
          <ac:chgData name="Rinaldi, Michael J" userId="b6d87783-64fe-4435-aed2-b77475297b3c" providerId="ADAL" clId="{D4E5A433-4544-47CF-B256-1DA88AEB5258}" dt="2022-01-24T02:24:47.471" v="1046" actId="478"/>
          <ac:spMkLst>
            <pc:docMk/>
            <pc:sldMk cId="3484248220" sldId="2141410917"/>
            <ac:spMk id="3" creationId="{ECDAC67D-3D0F-4FE3-B852-8745072E743F}"/>
          </ac:spMkLst>
        </pc:spChg>
        <pc:spChg chg="mod">
          <ac:chgData name="Rinaldi, Michael J" userId="b6d87783-64fe-4435-aed2-b77475297b3c" providerId="ADAL" clId="{D4E5A433-4544-47CF-B256-1DA88AEB5258}" dt="2022-01-24T02:25:00.290" v="1048" actId="1076"/>
          <ac:spMkLst>
            <pc:docMk/>
            <pc:sldMk cId="3484248220" sldId="2141410917"/>
            <ac:spMk id="10" creationId="{439460B2-7DD3-4D54-80AD-6B80DBB4977F}"/>
          </ac:spMkLst>
        </pc:spChg>
        <pc:graphicFrameChg chg="mod">
          <ac:chgData name="Rinaldi, Michael J" userId="b6d87783-64fe-4435-aed2-b77475297b3c" providerId="ADAL" clId="{D4E5A433-4544-47CF-B256-1DA88AEB5258}" dt="2022-01-24T02:25:00.290" v="1048" actId="1076"/>
          <ac:graphicFrameMkLst>
            <pc:docMk/>
            <pc:sldMk cId="3484248220" sldId="2141410917"/>
            <ac:graphicFrameMk id="6" creationId="{B74A4EC7-9F99-4A7F-A166-0B1DFE114BB9}"/>
          </ac:graphicFrameMkLst>
        </pc:graphicFrameChg>
        <pc:graphicFrameChg chg="mod">
          <ac:chgData name="Rinaldi, Michael J" userId="b6d87783-64fe-4435-aed2-b77475297b3c" providerId="ADAL" clId="{D4E5A433-4544-47CF-B256-1DA88AEB5258}" dt="2022-01-24T02:25:00.290" v="1048" actId="1076"/>
          <ac:graphicFrameMkLst>
            <pc:docMk/>
            <pc:sldMk cId="3484248220" sldId="2141410917"/>
            <ac:graphicFrameMk id="8" creationId="{C67E2F32-3C76-4E4F-B274-602CB8A7CE42}"/>
          </ac:graphicFrameMkLst>
        </pc:graphicFrameChg>
      </pc:sldChg>
      <pc:sldChg chg="del">
        <pc:chgData name="Rinaldi, Michael J" userId="b6d87783-64fe-4435-aed2-b77475297b3c" providerId="ADAL" clId="{D4E5A433-4544-47CF-B256-1DA88AEB5258}" dt="2022-01-24T00:47:54.030" v="495" actId="2696"/>
        <pc:sldMkLst>
          <pc:docMk/>
          <pc:sldMk cId="3729189560" sldId="2141410927"/>
        </pc:sldMkLst>
      </pc:sldChg>
      <pc:sldChg chg="del">
        <pc:chgData name="Rinaldi, Michael J" userId="b6d87783-64fe-4435-aed2-b77475297b3c" providerId="ADAL" clId="{D4E5A433-4544-47CF-B256-1DA88AEB5258}" dt="2022-01-24T02:53:38.177" v="1104" actId="47"/>
        <pc:sldMkLst>
          <pc:docMk/>
          <pc:sldMk cId="862497102" sldId="2141410928"/>
        </pc:sldMkLst>
      </pc:sldChg>
      <pc:sldChg chg="del">
        <pc:chgData name="Rinaldi, Michael J" userId="b6d87783-64fe-4435-aed2-b77475297b3c" providerId="ADAL" clId="{D4E5A433-4544-47CF-B256-1DA88AEB5258}" dt="2022-01-24T02:53:49.939" v="1110" actId="47"/>
        <pc:sldMkLst>
          <pc:docMk/>
          <pc:sldMk cId="3475034485" sldId="2141410929"/>
        </pc:sldMkLst>
      </pc:sldChg>
      <pc:sldChg chg="del">
        <pc:chgData name="Rinaldi, Michael J" userId="b6d87783-64fe-4435-aed2-b77475297b3c" providerId="ADAL" clId="{D4E5A433-4544-47CF-B256-1DA88AEB5258}" dt="2022-01-24T02:53:34.896" v="1103" actId="47"/>
        <pc:sldMkLst>
          <pc:docMk/>
          <pc:sldMk cId="1410850876" sldId="2141410951"/>
        </pc:sldMkLst>
      </pc:sldChg>
      <pc:sldChg chg="del">
        <pc:chgData name="Rinaldi, Michael J" userId="b6d87783-64fe-4435-aed2-b77475297b3c" providerId="ADAL" clId="{D4E5A433-4544-47CF-B256-1DA88AEB5258}" dt="2022-01-24T02:53:45.818" v="1109" actId="47"/>
        <pc:sldMkLst>
          <pc:docMk/>
          <pc:sldMk cId="1259726698" sldId="2141410952"/>
        </pc:sldMkLst>
      </pc:sldChg>
      <pc:sldChg chg="modSp del mod ord">
        <pc:chgData name="Rinaldi, Michael J" userId="b6d87783-64fe-4435-aed2-b77475297b3c" providerId="ADAL" clId="{D4E5A433-4544-47CF-B256-1DA88AEB5258}" dt="2022-01-24T20:33:16.908" v="1724" actId="2696"/>
        <pc:sldMkLst>
          <pc:docMk/>
          <pc:sldMk cId="1467936299" sldId="2141410953"/>
        </pc:sldMkLst>
        <pc:spChg chg="mod">
          <ac:chgData name="Rinaldi, Michael J" userId="b6d87783-64fe-4435-aed2-b77475297b3c" providerId="ADAL" clId="{D4E5A433-4544-47CF-B256-1DA88AEB5258}" dt="2022-01-24T20:06:09.442" v="1650" actId="255"/>
          <ac:spMkLst>
            <pc:docMk/>
            <pc:sldMk cId="1467936299" sldId="2141410953"/>
            <ac:spMk id="2" creationId="{CA0B972C-9F7F-42FB-A84A-474685BE190F}"/>
          </ac:spMkLst>
        </pc:spChg>
        <pc:spChg chg="mod">
          <ac:chgData name="Rinaldi, Michael J" userId="b6d87783-64fe-4435-aed2-b77475297b3c" providerId="ADAL" clId="{D4E5A433-4544-47CF-B256-1DA88AEB5258}" dt="2022-01-24T20:05:33.075" v="1645" actId="1076"/>
          <ac:spMkLst>
            <pc:docMk/>
            <pc:sldMk cId="1467936299" sldId="2141410953"/>
            <ac:spMk id="6" creationId="{83451123-C9A3-4546-BF76-16FBC69C4E63}"/>
          </ac:spMkLst>
        </pc:spChg>
      </pc:sldChg>
      <pc:sldChg chg="del">
        <pc:chgData name="Rinaldi, Michael J" userId="b6d87783-64fe-4435-aed2-b77475297b3c" providerId="ADAL" clId="{D4E5A433-4544-47CF-B256-1DA88AEB5258}" dt="2022-01-24T02:53:41.514" v="1106" actId="47"/>
        <pc:sldMkLst>
          <pc:docMk/>
          <pc:sldMk cId="285425742" sldId="2141410954"/>
        </pc:sldMkLst>
      </pc:sldChg>
      <pc:sldChg chg="addSp delSp modSp new mod modClrScheme chgLayout">
        <pc:chgData name="Rinaldi, Michael J" userId="b6d87783-64fe-4435-aed2-b77475297b3c" providerId="ADAL" clId="{D4E5A433-4544-47CF-B256-1DA88AEB5258}" dt="2022-01-24T03:11:02.637" v="1385" actId="1076"/>
        <pc:sldMkLst>
          <pc:docMk/>
          <pc:sldMk cId="1067897876" sldId="2141410954"/>
        </pc:sldMkLst>
        <pc:spChg chg="del mod ord">
          <ac:chgData name="Rinaldi, Michael J" userId="b6d87783-64fe-4435-aed2-b77475297b3c" providerId="ADAL" clId="{D4E5A433-4544-47CF-B256-1DA88AEB5258}" dt="2022-01-24T03:03:33.198" v="1117" actId="700"/>
          <ac:spMkLst>
            <pc:docMk/>
            <pc:sldMk cId="1067897876" sldId="2141410954"/>
            <ac:spMk id="2" creationId="{B78E45DC-D0A0-4F04-8DF4-0EC705F11648}"/>
          </ac:spMkLst>
        </pc:spChg>
        <pc:spChg chg="del">
          <ac:chgData name="Rinaldi, Michael J" userId="b6d87783-64fe-4435-aed2-b77475297b3c" providerId="ADAL" clId="{D4E5A433-4544-47CF-B256-1DA88AEB5258}" dt="2022-01-24T03:03:33.198" v="1117" actId="700"/>
          <ac:spMkLst>
            <pc:docMk/>
            <pc:sldMk cId="1067897876" sldId="2141410954"/>
            <ac:spMk id="3" creationId="{F291CA3C-48FF-439A-A6E7-7EDC6A3D5E23}"/>
          </ac:spMkLst>
        </pc:spChg>
        <pc:spChg chg="add del mod ord">
          <ac:chgData name="Rinaldi, Michael J" userId="b6d87783-64fe-4435-aed2-b77475297b3c" providerId="ADAL" clId="{D4E5A433-4544-47CF-B256-1DA88AEB5258}" dt="2022-01-24T03:03:42.166" v="1118" actId="700"/>
          <ac:spMkLst>
            <pc:docMk/>
            <pc:sldMk cId="1067897876" sldId="2141410954"/>
            <ac:spMk id="4" creationId="{0E4F07AD-7DAE-4BD7-8713-865E29ED9EA8}"/>
          </ac:spMkLst>
        </pc:spChg>
        <pc:spChg chg="add mod ord">
          <ac:chgData name="Rinaldi, Michael J" userId="b6d87783-64fe-4435-aed2-b77475297b3c" providerId="ADAL" clId="{D4E5A433-4544-47CF-B256-1DA88AEB5258}" dt="2022-01-24T03:10:22.250" v="1378" actId="255"/>
          <ac:spMkLst>
            <pc:docMk/>
            <pc:sldMk cId="1067897876" sldId="2141410954"/>
            <ac:spMk id="5" creationId="{ACF5A6BF-C659-4FC4-B745-B2C06B5F569B}"/>
          </ac:spMkLst>
        </pc:spChg>
        <pc:spChg chg="add mod">
          <ac:chgData name="Rinaldi, Michael J" userId="b6d87783-64fe-4435-aed2-b77475297b3c" providerId="ADAL" clId="{D4E5A433-4544-47CF-B256-1DA88AEB5258}" dt="2022-01-24T03:07:15.857" v="1139"/>
          <ac:spMkLst>
            <pc:docMk/>
            <pc:sldMk cId="1067897876" sldId="2141410954"/>
            <ac:spMk id="12" creationId="{A2FD1010-7F56-4A93-9465-F78ED3C7C7B6}"/>
          </ac:spMkLst>
        </pc:spChg>
        <pc:spChg chg="add mod">
          <ac:chgData name="Rinaldi, Michael J" userId="b6d87783-64fe-4435-aed2-b77475297b3c" providerId="ADAL" clId="{D4E5A433-4544-47CF-B256-1DA88AEB5258}" dt="2022-01-24T03:08:08.205" v="1159" actId="1076"/>
          <ac:spMkLst>
            <pc:docMk/>
            <pc:sldMk cId="1067897876" sldId="2141410954"/>
            <ac:spMk id="14" creationId="{FC3A71E2-998B-41A8-82C9-04C64012E369}"/>
          </ac:spMkLst>
        </pc:spChg>
        <pc:picChg chg="add mod">
          <ac:chgData name="Rinaldi, Michael J" userId="b6d87783-64fe-4435-aed2-b77475297b3c" providerId="ADAL" clId="{D4E5A433-4544-47CF-B256-1DA88AEB5258}" dt="2022-01-24T03:10:52.220" v="1383" actId="1076"/>
          <ac:picMkLst>
            <pc:docMk/>
            <pc:sldMk cId="1067897876" sldId="2141410954"/>
            <ac:picMk id="7" creationId="{3635989B-6A14-4EF5-9AD1-BA302A08DE5A}"/>
          </ac:picMkLst>
        </pc:picChg>
        <pc:picChg chg="add mod ord">
          <ac:chgData name="Rinaldi, Michael J" userId="b6d87783-64fe-4435-aed2-b77475297b3c" providerId="ADAL" clId="{D4E5A433-4544-47CF-B256-1DA88AEB5258}" dt="2022-01-24T03:11:02.637" v="1385" actId="1076"/>
          <ac:picMkLst>
            <pc:docMk/>
            <pc:sldMk cId="1067897876" sldId="2141410954"/>
            <ac:picMk id="9" creationId="{6C00DB89-E54F-4056-992E-7557773CE440}"/>
          </ac:picMkLst>
        </pc:picChg>
        <pc:picChg chg="add mod">
          <ac:chgData name="Rinaldi, Michael J" userId="b6d87783-64fe-4435-aed2-b77475297b3c" providerId="ADAL" clId="{D4E5A433-4544-47CF-B256-1DA88AEB5258}" dt="2022-01-24T03:10:46.407" v="1381" actId="1076"/>
          <ac:picMkLst>
            <pc:docMk/>
            <pc:sldMk cId="1067897876" sldId="2141410954"/>
            <ac:picMk id="11" creationId="{2BAFCB7E-E9D2-4FF1-9A54-09DB7F50C436}"/>
          </ac:picMkLst>
        </pc:picChg>
        <pc:picChg chg="add mod">
          <ac:chgData name="Rinaldi, Michael J" userId="b6d87783-64fe-4435-aed2-b77475297b3c" providerId="ADAL" clId="{D4E5A433-4544-47CF-B256-1DA88AEB5258}" dt="2022-01-24T03:07:15.857" v="1139"/>
          <ac:picMkLst>
            <pc:docMk/>
            <pc:sldMk cId="1067897876" sldId="2141410954"/>
            <ac:picMk id="13" creationId="{69D786E5-9806-4D22-9358-49039F10334E}"/>
          </ac:picMkLst>
        </pc:picChg>
      </pc:sldChg>
      <pc:sldChg chg="addSp delSp modSp new mod chgLayout">
        <pc:chgData name="Rinaldi, Michael J" userId="b6d87783-64fe-4435-aed2-b77475297b3c" providerId="ADAL" clId="{D4E5A433-4544-47CF-B256-1DA88AEB5258}" dt="2022-01-25T00:29:29.753" v="2218" actId="20577"/>
        <pc:sldMkLst>
          <pc:docMk/>
          <pc:sldMk cId="1382054673" sldId="2141410955"/>
        </pc:sldMkLst>
        <pc:spChg chg="mod ord">
          <ac:chgData name="Rinaldi, Michael J" userId="b6d87783-64fe-4435-aed2-b77475297b3c" providerId="ADAL" clId="{D4E5A433-4544-47CF-B256-1DA88AEB5258}" dt="2022-01-25T00:08:15.157" v="1954" actId="14100"/>
          <ac:spMkLst>
            <pc:docMk/>
            <pc:sldMk cId="1382054673" sldId="2141410955"/>
            <ac:spMk id="2" creationId="{FD2CDE6D-243D-4E7A-A01B-8367C96BE041}"/>
          </ac:spMkLst>
        </pc:spChg>
        <pc:spChg chg="del">
          <ac:chgData name="Rinaldi, Michael J" userId="b6d87783-64fe-4435-aed2-b77475297b3c" providerId="ADAL" clId="{D4E5A433-4544-47CF-B256-1DA88AEB5258}" dt="2022-01-24T21:03:43.732" v="1728" actId="478"/>
          <ac:spMkLst>
            <pc:docMk/>
            <pc:sldMk cId="1382054673" sldId="2141410955"/>
            <ac:spMk id="3" creationId="{DB876176-FA36-4703-91BE-840BE80E0865}"/>
          </ac:spMkLst>
        </pc:spChg>
        <pc:spChg chg="add mod">
          <ac:chgData name="Rinaldi, Michael J" userId="b6d87783-64fe-4435-aed2-b77475297b3c" providerId="ADAL" clId="{D4E5A433-4544-47CF-B256-1DA88AEB5258}" dt="2022-01-24T23:48:07.504" v="1778" actId="1076"/>
          <ac:spMkLst>
            <pc:docMk/>
            <pc:sldMk cId="1382054673" sldId="2141410955"/>
            <ac:spMk id="6" creationId="{74D69BF5-AB00-4F6A-8435-4E8705E4E66A}"/>
          </ac:spMkLst>
        </pc:spChg>
        <pc:spChg chg="add del mod">
          <ac:chgData name="Rinaldi, Michael J" userId="b6d87783-64fe-4435-aed2-b77475297b3c" providerId="ADAL" clId="{D4E5A433-4544-47CF-B256-1DA88AEB5258}" dt="2022-01-25T00:03:09.223" v="1928" actId="478"/>
          <ac:spMkLst>
            <pc:docMk/>
            <pc:sldMk cId="1382054673" sldId="2141410955"/>
            <ac:spMk id="8" creationId="{3749F375-628A-4F4F-839A-A48119150AF5}"/>
          </ac:spMkLst>
        </pc:spChg>
        <pc:spChg chg="add del mod">
          <ac:chgData name="Rinaldi, Michael J" userId="b6d87783-64fe-4435-aed2-b77475297b3c" providerId="ADAL" clId="{D4E5A433-4544-47CF-B256-1DA88AEB5258}" dt="2022-01-25T00:00:43.124" v="1807" actId="478"/>
          <ac:spMkLst>
            <pc:docMk/>
            <pc:sldMk cId="1382054673" sldId="2141410955"/>
            <ac:spMk id="13" creationId="{12500DA6-0BAC-4DD1-93A9-D4A0D1B7BB67}"/>
          </ac:spMkLst>
        </pc:spChg>
        <pc:spChg chg="add mod ord">
          <ac:chgData name="Rinaldi, Michael J" userId="b6d87783-64fe-4435-aed2-b77475297b3c" providerId="ADAL" clId="{D4E5A433-4544-47CF-B256-1DA88AEB5258}" dt="2022-01-25T00:29:29.753" v="2218" actId="20577"/>
          <ac:spMkLst>
            <pc:docMk/>
            <pc:sldMk cId="1382054673" sldId="2141410955"/>
            <ac:spMk id="18" creationId="{4D252367-2F6D-46C0-98C9-FFE094DECB9D}"/>
          </ac:spMkLst>
        </pc:spChg>
        <pc:spChg chg="add mod">
          <ac:chgData name="Rinaldi, Michael J" userId="b6d87783-64fe-4435-aed2-b77475297b3c" providerId="ADAL" clId="{D4E5A433-4544-47CF-B256-1DA88AEB5258}" dt="2022-01-25T00:28:42.507" v="2187" actId="1076"/>
          <ac:spMkLst>
            <pc:docMk/>
            <pc:sldMk cId="1382054673" sldId="2141410955"/>
            <ac:spMk id="23" creationId="{2C8EBE57-014A-451D-86E1-1EC894F4F754}"/>
          </ac:spMkLst>
        </pc:spChg>
        <pc:spChg chg="add mod">
          <ac:chgData name="Rinaldi, Michael J" userId="b6d87783-64fe-4435-aed2-b77475297b3c" providerId="ADAL" clId="{D4E5A433-4544-47CF-B256-1DA88AEB5258}" dt="2022-01-25T00:28:50.590" v="2188" actId="1076"/>
          <ac:spMkLst>
            <pc:docMk/>
            <pc:sldMk cId="1382054673" sldId="2141410955"/>
            <ac:spMk id="24" creationId="{3A754E09-DDE7-4BE9-AC97-1E9259F95284}"/>
          </ac:spMkLst>
        </pc:spChg>
        <pc:picChg chg="add del mod">
          <ac:chgData name="Rinaldi, Michael J" userId="b6d87783-64fe-4435-aed2-b77475297b3c" providerId="ADAL" clId="{D4E5A433-4544-47CF-B256-1DA88AEB5258}" dt="2022-01-25T00:00:05.919" v="1796" actId="478"/>
          <ac:picMkLst>
            <pc:docMk/>
            <pc:sldMk cId="1382054673" sldId="2141410955"/>
            <ac:picMk id="5" creationId="{A8E666B8-C6CF-470F-BF21-C8B5FB882B7A}"/>
          </ac:picMkLst>
        </pc:picChg>
        <pc:picChg chg="add mod">
          <ac:chgData name="Rinaldi, Michael J" userId="b6d87783-64fe-4435-aed2-b77475297b3c" providerId="ADAL" clId="{D4E5A433-4544-47CF-B256-1DA88AEB5258}" dt="2022-01-24T21:04:05.850" v="1730"/>
          <ac:picMkLst>
            <pc:docMk/>
            <pc:sldMk cId="1382054673" sldId="2141410955"/>
            <ac:picMk id="7" creationId="{AD903923-2B35-44C7-96FF-69C701E3C274}"/>
          </ac:picMkLst>
        </pc:picChg>
        <pc:picChg chg="add del mod">
          <ac:chgData name="Rinaldi, Michael J" userId="b6d87783-64fe-4435-aed2-b77475297b3c" providerId="ADAL" clId="{D4E5A433-4544-47CF-B256-1DA88AEB5258}" dt="2022-01-24T23:49:49.025" v="1791" actId="478"/>
          <ac:picMkLst>
            <pc:docMk/>
            <pc:sldMk cId="1382054673" sldId="2141410955"/>
            <ac:picMk id="10" creationId="{0035719B-EA6C-443C-BC88-BAC644F43C49}"/>
          </ac:picMkLst>
        </pc:picChg>
        <pc:picChg chg="add del mod">
          <ac:chgData name="Rinaldi, Michael J" userId="b6d87783-64fe-4435-aed2-b77475297b3c" providerId="ADAL" clId="{D4E5A433-4544-47CF-B256-1DA88AEB5258}" dt="2022-01-25T00:00:06.824" v="1797" actId="478"/>
          <ac:picMkLst>
            <pc:docMk/>
            <pc:sldMk cId="1382054673" sldId="2141410955"/>
            <ac:picMk id="12" creationId="{68798304-F4BF-43D4-8037-984FBA5B638A}"/>
          </ac:picMkLst>
        </pc:picChg>
        <pc:picChg chg="add del mod">
          <ac:chgData name="Rinaldi, Michael J" userId="b6d87783-64fe-4435-aed2-b77475297b3c" providerId="ADAL" clId="{D4E5A433-4544-47CF-B256-1DA88AEB5258}" dt="2022-01-25T00:00:07.597" v="1798" actId="478"/>
          <ac:picMkLst>
            <pc:docMk/>
            <pc:sldMk cId="1382054673" sldId="2141410955"/>
            <ac:picMk id="15" creationId="{C3DE4D94-D7A4-4581-AF6C-5CAA31F7718C}"/>
          </ac:picMkLst>
        </pc:picChg>
        <pc:picChg chg="add mod">
          <ac:chgData name="Rinaldi, Michael J" userId="b6d87783-64fe-4435-aed2-b77475297b3c" providerId="ADAL" clId="{D4E5A433-4544-47CF-B256-1DA88AEB5258}" dt="2022-01-25T00:26:42.042" v="2146" actId="1076"/>
          <ac:picMkLst>
            <pc:docMk/>
            <pc:sldMk cId="1382054673" sldId="2141410955"/>
            <ac:picMk id="17" creationId="{ACEBDF7C-CF11-4732-97E0-D566F9399855}"/>
          </ac:picMkLst>
        </pc:picChg>
        <pc:picChg chg="add mod">
          <ac:chgData name="Rinaldi, Michael J" userId="b6d87783-64fe-4435-aed2-b77475297b3c" providerId="ADAL" clId="{D4E5A433-4544-47CF-B256-1DA88AEB5258}" dt="2022-01-25T00:26:50.340" v="2149" actId="1076"/>
          <ac:picMkLst>
            <pc:docMk/>
            <pc:sldMk cId="1382054673" sldId="2141410955"/>
            <ac:picMk id="20" creationId="{DE0B0022-551C-47FC-9977-1046149FCB89}"/>
          </ac:picMkLst>
        </pc:picChg>
        <pc:picChg chg="add mod">
          <ac:chgData name="Rinaldi, Michael J" userId="b6d87783-64fe-4435-aed2-b77475297b3c" providerId="ADAL" clId="{D4E5A433-4544-47CF-B256-1DA88AEB5258}" dt="2022-01-25T00:26:44.771" v="2147" actId="1076"/>
          <ac:picMkLst>
            <pc:docMk/>
            <pc:sldMk cId="1382054673" sldId="2141410955"/>
            <ac:picMk id="22" creationId="{4537AF41-0719-43B9-8C1A-A484B6C7E061}"/>
          </ac:picMkLst>
        </pc:picChg>
      </pc:sldChg>
      <pc:sldChg chg="del">
        <pc:chgData name="Rinaldi, Michael J" userId="b6d87783-64fe-4435-aed2-b77475297b3c" providerId="ADAL" clId="{D4E5A433-4544-47CF-B256-1DA88AEB5258}" dt="2022-01-24T02:53:44.256" v="1108" actId="47"/>
        <pc:sldMkLst>
          <pc:docMk/>
          <pc:sldMk cId="3401368112" sldId="2141410955"/>
        </pc:sldMkLst>
      </pc:sldChg>
      <pc:sldChg chg="addSp modSp add mod">
        <pc:chgData name="Rinaldi, Michael J" userId="b6d87783-64fe-4435-aed2-b77475297b3c" providerId="ADAL" clId="{D4E5A433-4544-47CF-B256-1DA88AEB5258}" dt="2022-01-25T00:56:51.745" v="3072" actId="20577"/>
        <pc:sldMkLst>
          <pc:docMk/>
          <pc:sldMk cId="679565054" sldId="2141410956"/>
        </pc:sldMkLst>
        <pc:spChg chg="mod">
          <ac:chgData name="Rinaldi, Michael J" userId="b6d87783-64fe-4435-aed2-b77475297b3c" providerId="ADAL" clId="{D4E5A433-4544-47CF-B256-1DA88AEB5258}" dt="2022-01-25T00:56:51.745" v="3072" actId="20577"/>
          <ac:spMkLst>
            <pc:docMk/>
            <pc:sldMk cId="679565054" sldId="2141410956"/>
            <ac:spMk id="2" creationId="{FD2CDE6D-243D-4E7A-A01B-8367C96BE041}"/>
          </ac:spMkLst>
        </pc:spChg>
        <pc:spChg chg="add mod">
          <ac:chgData name="Rinaldi, Michael J" userId="b6d87783-64fe-4435-aed2-b77475297b3c" providerId="ADAL" clId="{D4E5A433-4544-47CF-B256-1DA88AEB5258}" dt="2022-01-25T00:39:16.470" v="2234" actId="1076"/>
          <ac:spMkLst>
            <pc:docMk/>
            <pc:sldMk cId="679565054" sldId="2141410956"/>
            <ac:spMk id="14" creationId="{B9CE469B-13B9-4952-8B11-2CE47FA3011F}"/>
          </ac:spMkLst>
        </pc:spChg>
        <pc:picChg chg="add mod">
          <ac:chgData name="Rinaldi, Michael J" userId="b6d87783-64fe-4435-aed2-b77475297b3c" providerId="ADAL" clId="{D4E5A433-4544-47CF-B256-1DA88AEB5258}" dt="2022-01-25T00:35:20.537" v="2222" actId="1076"/>
          <ac:picMkLst>
            <pc:docMk/>
            <pc:sldMk cId="679565054" sldId="2141410956"/>
            <ac:picMk id="4" creationId="{710A1752-2DCF-4350-B4E5-2F390435532F}"/>
          </ac:picMkLst>
        </pc:picChg>
      </pc:sldChg>
      <pc:sldChg chg="del">
        <pc:chgData name="Rinaldi, Michael J" userId="b6d87783-64fe-4435-aed2-b77475297b3c" providerId="ADAL" clId="{D4E5A433-4544-47CF-B256-1DA88AEB5258}" dt="2022-01-24T01:16:11.989" v="770" actId="47"/>
        <pc:sldMkLst>
          <pc:docMk/>
          <pc:sldMk cId="3561220815" sldId="2141410956"/>
        </pc:sldMkLst>
      </pc:sldChg>
      <pc:sldChg chg="del">
        <pc:chgData name="Rinaldi, Michael J" userId="b6d87783-64fe-4435-aed2-b77475297b3c" providerId="ADAL" clId="{D4E5A433-4544-47CF-B256-1DA88AEB5258}" dt="2022-01-24T01:16:12.568" v="771" actId="47"/>
        <pc:sldMkLst>
          <pc:docMk/>
          <pc:sldMk cId="3105267040" sldId="2141410957"/>
        </pc:sldMkLst>
      </pc:sldChg>
      <pc:sldChg chg="addSp modSp new mod modClrScheme chgLayout">
        <pc:chgData name="Rinaldi, Michael J" userId="b6d87783-64fe-4435-aed2-b77475297b3c" providerId="ADAL" clId="{D4E5A433-4544-47CF-B256-1DA88AEB5258}" dt="2022-01-25T01:18:06.074" v="3456" actId="27636"/>
        <pc:sldMkLst>
          <pc:docMk/>
          <pc:sldMk cId="3954149547" sldId="2141410957"/>
        </pc:sldMkLst>
        <pc:spChg chg="mod ord">
          <ac:chgData name="Rinaldi, Michael J" userId="b6d87783-64fe-4435-aed2-b77475297b3c" providerId="ADAL" clId="{D4E5A433-4544-47CF-B256-1DA88AEB5258}" dt="2022-01-25T01:18:06.074" v="3456" actId="27636"/>
          <ac:spMkLst>
            <pc:docMk/>
            <pc:sldMk cId="3954149547" sldId="2141410957"/>
            <ac:spMk id="2" creationId="{5480CEF1-7E93-4461-8C3E-A4A80AD19677}"/>
          </ac:spMkLst>
        </pc:spChg>
        <pc:spChg chg="add mod ord">
          <ac:chgData name="Rinaldi, Michael J" userId="b6d87783-64fe-4435-aed2-b77475297b3c" providerId="ADAL" clId="{D4E5A433-4544-47CF-B256-1DA88AEB5258}" dt="2022-01-25T01:17:37.300" v="3453" actId="167"/>
          <ac:spMkLst>
            <pc:docMk/>
            <pc:sldMk cId="3954149547" sldId="2141410957"/>
            <ac:spMk id="3" creationId="{A02FB7E6-7BA5-4BB8-A3F3-8F7302EEAD09}"/>
          </ac:spMkLst>
        </pc:spChg>
        <pc:spChg chg="add mod ord">
          <ac:chgData name="Rinaldi, Michael J" userId="b6d87783-64fe-4435-aed2-b77475297b3c" providerId="ADAL" clId="{D4E5A433-4544-47CF-B256-1DA88AEB5258}" dt="2022-01-25T01:18:02.930" v="3454" actId="1076"/>
          <ac:spMkLst>
            <pc:docMk/>
            <pc:sldMk cId="3954149547" sldId="2141410957"/>
            <ac:spMk id="5" creationId="{53E3E57C-86E3-4FF0-AC6B-2FA9DFC92565}"/>
          </ac:spMkLst>
        </pc:spChg>
        <pc:picChg chg="add mod">
          <ac:chgData name="Rinaldi, Michael J" userId="b6d87783-64fe-4435-aed2-b77475297b3c" providerId="ADAL" clId="{D4E5A433-4544-47CF-B256-1DA88AEB5258}" dt="2022-01-25T00:41:03.710" v="2236"/>
          <ac:picMkLst>
            <pc:docMk/>
            <pc:sldMk cId="3954149547" sldId="2141410957"/>
            <ac:picMk id="4" creationId="{C50D46A2-1E35-4321-8E4C-6ED79EE2F1B7}"/>
          </ac:picMkLst>
        </pc:picChg>
      </pc:sldChg>
      <pc:sldChg chg="addSp modSp new mod">
        <pc:chgData name="Rinaldi, Michael J" userId="b6d87783-64fe-4435-aed2-b77475297b3c" providerId="ADAL" clId="{D4E5A433-4544-47CF-B256-1DA88AEB5258}" dt="2022-01-25T01:27:45.498" v="3900" actId="255"/>
        <pc:sldMkLst>
          <pc:docMk/>
          <pc:sldMk cId="1007014316" sldId="2141410958"/>
        </pc:sldMkLst>
        <pc:spChg chg="mod">
          <ac:chgData name="Rinaldi, Michael J" userId="b6d87783-64fe-4435-aed2-b77475297b3c" providerId="ADAL" clId="{D4E5A433-4544-47CF-B256-1DA88AEB5258}" dt="2022-01-25T01:26:08.538" v="3696" actId="14100"/>
          <ac:spMkLst>
            <pc:docMk/>
            <pc:sldMk cId="1007014316" sldId="2141410958"/>
            <ac:spMk id="2" creationId="{E8ECEFB6-8316-4240-8BCF-C341338D185D}"/>
          </ac:spMkLst>
        </pc:spChg>
        <pc:spChg chg="mod">
          <ac:chgData name="Rinaldi, Michael J" userId="b6d87783-64fe-4435-aed2-b77475297b3c" providerId="ADAL" clId="{D4E5A433-4544-47CF-B256-1DA88AEB5258}" dt="2022-01-25T01:27:45.498" v="3900" actId="255"/>
          <ac:spMkLst>
            <pc:docMk/>
            <pc:sldMk cId="1007014316" sldId="2141410958"/>
            <ac:spMk id="3" creationId="{2678D161-3087-49A9-9519-DF91073F1E82}"/>
          </ac:spMkLst>
        </pc:spChg>
        <pc:spChg chg="add mod">
          <ac:chgData name="Rinaldi, Michael J" userId="b6d87783-64fe-4435-aed2-b77475297b3c" providerId="ADAL" clId="{D4E5A433-4544-47CF-B256-1DA88AEB5258}" dt="2022-01-25T01:25:33.185" v="3652"/>
          <ac:spMkLst>
            <pc:docMk/>
            <pc:sldMk cId="1007014316" sldId="2141410958"/>
            <ac:spMk id="4" creationId="{6F0382D3-CEDB-4BD4-A7DA-D8EC717127D3}"/>
          </ac:spMkLst>
        </pc:spChg>
        <pc:picChg chg="add mod">
          <ac:chgData name="Rinaldi, Michael J" userId="b6d87783-64fe-4435-aed2-b77475297b3c" providerId="ADAL" clId="{D4E5A433-4544-47CF-B256-1DA88AEB5258}" dt="2022-01-25T01:25:33.185" v="3652"/>
          <ac:picMkLst>
            <pc:docMk/>
            <pc:sldMk cId="1007014316" sldId="2141410958"/>
            <ac:picMk id="5" creationId="{6C26A37B-6812-4534-A499-9A9984690C2D}"/>
          </ac:picMkLst>
        </pc:picChg>
      </pc:sldChg>
      <pc:sldChg chg="del">
        <pc:chgData name="Rinaldi, Michael J" userId="b6d87783-64fe-4435-aed2-b77475297b3c" providerId="ADAL" clId="{D4E5A433-4544-47CF-B256-1DA88AEB5258}" dt="2022-01-24T01:16:13.174" v="772" actId="47"/>
        <pc:sldMkLst>
          <pc:docMk/>
          <pc:sldMk cId="2690638340" sldId="2141410958"/>
        </pc:sldMkLst>
      </pc:sldChg>
      <pc:sldChg chg="addSp delSp modSp add mod modClrScheme modAnim chgLayout">
        <pc:chgData name="Rinaldi, Michael J" userId="b6d87783-64fe-4435-aed2-b77475297b3c" providerId="ADAL" clId="{D4E5A433-4544-47CF-B256-1DA88AEB5258}" dt="2022-01-25T02:03:22.392" v="4624" actId="255"/>
        <pc:sldMkLst>
          <pc:docMk/>
          <pc:sldMk cId="4266506556" sldId="2141410959"/>
        </pc:sldMkLst>
        <pc:spChg chg="mod ord">
          <ac:chgData name="Rinaldi, Michael J" userId="b6d87783-64fe-4435-aed2-b77475297b3c" providerId="ADAL" clId="{D4E5A433-4544-47CF-B256-1DA88AEB5258}" dt="2022-01-25T02:01:42.582" v="4590" actId="1076"/>
          <ac:spMkLst>
            <pc:docMk/>
            <pc:sldMk cId="4266506556" sldId="2141410959"/>
            <ac:spMk id="2" creationId="{E8ECEFB6-8316-4240-8BCF-C341338D185D}"/>
          </ac:spMkLst>
        </pc:spChg>
        <pc:spChg chg="del mod">
          <ac:chgData name="Rinaldi, Michael J" userId="b6d87783-64fe-4435-aed2-b77475297b3c" providerId="ADAL" clId="{D4E5A433-4544-47CF-B256-1DA88AEB5258}" dt="2022-01-25T01:44:22.575" v="3940"/>
          <ac:spMkLst>
            <pc:docMk/>
            <pc:sldMk cId="4266506556" sldId="2141410959"/>
            <ac:spMk id="3" creationId="{2678D161-3087-49A9-9519-DF91073F1E82}"/>
          </ac:spMkLst>
        </pc:spChg>
        <pc:spChg chg="add mod">
          <ac:chgData name="Rinaldi, Michael J" userId="b6d87783-64fe-4435-aed2-b77475297b3c" providerId="ADAL" clId="{D4E5A433-4544-47CF-B256-1DA88AEB5258}" dt="2022-01-25T02:03:22.392" v="4624" actId="255"/>
          <ac:spMkLst>
            <pc:docMk/>
            <pc:sldMk cId="4266506556" sldId="2141410959"/>
            <ac:spMk id="9" creationId="{9EE6374C-8B8A-453C-AFA8-F5402D68AEF6}"/>
          </ac:spMkLst>
        </pc:spChg>
        <pc:picChg chg="add mod ord">
          <ac:chgData name="Rinaldi, Michael J" userId="b6d87783-64fe-4435-aed2-b77475297b3c" providerId="ADAL" clId="{D4E5A433-4544-47CF-B256-1DA88AEB5258}" dt="2022-01-25T02:00:35.623" v="4510" actId="14100"/>
          <ac:picMkLst>
            <pc:docMk/>
            <pc:sldMk cId="4266506556" sldId="2141410959"/>
            <ac:picMk id="6" creationId="{B6F34495-C073-4D83-ABF8-B9C5363974C3}"/>
          </ac:picMkLst>
        </pc:picChg>
        <pc:picChg chg="add mod">
          <ac:chgData name="Rinaldi, Michael J" userId="b6d87783-64fe-4435-aed2-b77475297b3c" providerId="ADAL" clId="{D4E5A433-4544-47CF-B256-1DA88AEB5258}" dt="2022-01-25T02:00:16.889" v="4506" actId="14100"/>
          <ac:picMkLst>
            <pc:docMk/>
            <pc:sldMk cId="4266506556" sldId="2141410959"/>
            <ac:picMk id="7" creationId="{7B19E89C-1B91-4AB4-9401-22D76D23EA48}"/>
          </ac:picMkLst>
        </pc:picChg>
        <pc:picChg chg="add mod">
          <ac:chgData name="Rinaldi, Michael J" userId="b6d87783-64fe-4435-aed2-b77475297b3c" providerId="ADAL" clId="{D4E5A433-4544-47CF-B256-1DA88AEB5258}" dt="2022-01-25T02:00:26.365" v="4508" actId="1076"/>
          <ac:picMkLst>
            <pc:docMk/>
            <pc:sldMk cId="4266506556" sldId="2141410959"/>
            <ac:picMk id="8" creationId="{70833B5F-6103-439A-8B2D-1B48DF5FE43C}"/>
          </ac:picMkLst>
        </pc:picChg>
      </pc:sldChg>
      <pc:sldMasterChg chg="del delSldLayout">
        <pc:chgData name="Rinaldi, Michael J" userId="b6d87783-64fe-4435-aed2-b77475297b3c" providerId="ADAL" clId="{D4E5A433-4544-47CF-B256-1DA88AEB5258}" dt="2022-01-24T02:54:09.327" v="1113" actId="47"/>
        <pc:sldMasterMkLst>
          <pc:docMk/>
          <pc:sldMasterMk cId="2546662518" sldId="2147483648"/>
        </pc:sldMasterMkLst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2034870633" sldId="2147483649"/>
          </pc:sldLayoutMkLst>
        </pc:sldLayoutChg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814116898" sldId="2147483650"/>
          </pc:sldLayoutMkLst>
        </pc:sldLayoutChg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1724006631" sldId="2147483651"/>
          </pc:sldLayoutMkLst>
        </pc:sldLayoutChg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101995229" sldId="2147483652"/>
          </pc:sldLayoutMkLst>
        </pc:sldLayoutChg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2377936207" sldId="2147483653"/>
          </pc:sldLayoutMkLst>
        </pc:sldLayoutChg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1587687369" sldId="2147483654"/>
          </pc:sldLayoutMkLst>
        </pc:sldLayoutChg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2079432391" sldId="2147483655"/>
          </pc:sldLayoutMkLst>
        </pc:sldLayoutChg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978644351" sldId="2147483656"/>
          </pc:sldLayoutMkLst>
        </pc:sldLayoutChg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1154053136" sldId="2147483657"/>
          </pc:sldLayoutMkLst>
        </pc:sldLayoutChg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1033051322" sldId="2147483658"/>
          </pc:sldLayoutMkLst>
        </pc:sldLayoutChg>
        <pc:sldLayoutChg chg="del">
          <pc:chgData name="Rinaldi, Michael J" userId="b6d87783-64fe-4435-aed2-b77475297b3c" providerId="ADAL" clId="{D4E5A433-4544-47CF-B256-1DA88AEB5258}" dt="2022-01-24T02:54:09.327" v="1113" actId="47"/>
          <pc:sldLayoutMkLst>
            <pc:docMk/>
            <pc:sldMasterMk cId="2546662518" sldId="2147483648"/>
            <pc:sldLayoutMk cId="3904653060" sldId="2147483659"/>
          </pc:sldLayoutMkLst>
        </pc:sldLayoutChg>
      </pc:sldMasterChg>
      <pc:sldMasterChg chg="delSldLayout">
        <pc:chgData name="Rinaldi, Michael J" userId="b6d87783-64fe-4435-aed2-b77475297b3c" providerId="ADAL" clId="{D4E5A433-4544-47CF-B256-1DA88AEB5258}" dt="2022-01-24T02:54:12.384" v="1114" actId="47"/>
        <pc:sldMasterMkLst>
          <pc:docMk/>
          <pc:sldMasterMk cId="3059264708" sldId="2147483743"/>
        </pc:sldMasterMkLst>
        <pc:sldLayoutChg chg="del">
          <pc:chgData name="Rinaldi, Michael J" userId="b6d87783-64fe-4435-aed2-b77475297b3c" providerId="ADAL" clId="{D4E5A433-4544-47CF-B256-1DA88AEB5258}" dt="2022-01-24T02:54:12.384" v="1114" actId="47"/>
          <pc:sldLayoutMkLst>
            <pc:docMk/>
            <pc:sldMasterMk cId="3059264708" sldId="2147483743"/>
            <pc:sldLayoutMk cId="2648165266" sldId="2147483758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169202526213233E-2"/>
          <c:y val="5.0332356815673551E-2"/>
          <c:w val="0.92353475471287572"/>
          <c:h val="0.87428400850691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Sentinel</c:v>
                </c:pt>
              </c:strCache>
            </c:strRef>
          </c:tx>
          <c:spPr>
            <a:solidFill>
              <a:srgbClr val="E24B2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E24B25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41C7-43D5-93BE-8BC4E16B203A}"/>
              </c:ext>
            </c:extLst>
          </c:dPt>
          <c:dPt>
            <c:idx val="2"/>
            <c:invertIfNegative val="0"/>
            <c:bubble3D val="0"/>
            <c:spPr>
              <a:solidFill>
                <a:srgbClr val="E24B25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41C7-43D5-93BE-8BC4E16B20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SENTINEL Trial</c:v>
                </c:pt>
                <c:pt idx="1">
                  <c:v>Cedars Sinai Medical Center</c:v>
                </c:pt>
                <c:pt idx="2">
                  <c:v>Sentinel Ulm Study</c:v>
                </c:pt>
                <c:pt idx="3">
                  <c:v>Erasmus and University Medical Centers</c:v>
                </c:pt>
                <c:pt idx="4">
                  <c:v>Atrium Health</c:v>
                </c:pt>
                <c:pt idx="5">
                  <c:v>UC Davis Medical Center</c:v>
                </c:pt>
                <c:pt idx="6">
                  <c:v>US Nationwide Impatient Sample</c:v>
                </c:pt>
                <c:pt idx="7">
                  <c:v>US TVT Registry (primary analysis)</c:v>
                </c:pt>
                <c:pt idx="8">
                  <c:v>US TVT Registry (propensity weighted)</c:v>
                </c:pt>
              </c:strCache>
            </c:strRef>
          </c:cat>
          <c:val>
            <c:numRef>
              <c:f>Sheet1!$B$2:$B$10</c:f>
              <c:numCache>
                <c:formatCode>0.0%</c:formatCode>
                <c:ptCount val="9"/>
                <c:pt idx="0">
                  <c:v>8.2000000000000003E-2</c:v>
                </c:pt>
                <c:pt idx="1">
                  <c:v>4.9000000000000002E-2</c:v>
                </c:pt>
                <c:pt idx="2">
                  <c:v>4.5999999999999999E-2</c:v>
                </c:pt>
                <c:pt idx="3">
                  <c:v>5.3999999999999999E-2</c:v>
                </c:pt>
                <c:pt idx="4">
                  <c:v>2.1999999999999999E-2</c:v>
                </c:pt>
                <c:pt idx="5">
                  <c:v>0.05</c:v>
                </c:pt>
                <c:pt idx="6">
                  <c:v>3.7999999999999999E-2</c:v>
                </c:pt>
                <c:pt idx="7">
                  <c:v>1.54E-2</c:v>
                </c:pt>
                <c:pt idx="8">
                  <c:v>1.5800000000000002E-2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AE2-4950-9F96-F482BFAF63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SENTNEL</c:v>
                </c:pt>
              </c:strCache>
            </c:strRef>
          </c:tx>
          <c:spPr>
            <a:solidFill>
              <a:srgbClr val="00457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457F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A-BAE2-4950-9F96-F482BFAF63DC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41C7-43D5-93BE-8BC4E16B203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46FF-4915-AA26-405C059CD83F}"/>
                </c:ext>
              </c:extLst>
            </c:dLbl>
            <c:dLbl>
              <c:idx val="7"/>
              <c:layout>
                <c:manualLayout>
                  <c:x val="6.6480213804555321E-3"/>
                  <c:y val="-8.6879724940159067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830029161157357E-2"/>
                      <c:h val="5.060743977764262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E-BAE2-4950-9F96-F482BFAF63DC}"/>
                </c:ext>
              </c:extLst>
            </c:dLbl>
            <c:dLbl>
              <c:idx val="8"/>
              <c:layout>
                <c:manualLayout>
                  <c:x val="5.540017817046277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FD-4F10-B8C3-96F20AAFB8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SENTINEL Trial</c:v>
                </c:pt>
                <c:pt idx="1">
                  <c:v>Cedars Sinai Medical Center</c:v>
                </c:pt>
                <c:pt idx="2">
                  <c:v>Sentinel Ulm Study</c:v>
                </c:pt>
                <c:pt idx="3">
                  <c:v>Erasmus and University Medical Centers</c:v>
                </c:pt>
                <c:pt idx="4">
                  <c:v>Atrium Health</c:v>
                </c:pt>
                <c:pt idx="5">
                  <c:v>UC Davis Medical Center</c:v>
                </c:pt>
                <c:pt idx="6">
                  <c:v>US Nationwide Impatient Sample</c:v>
                </c:pt>
                <c:pt idx="7">
                  <c:v>US TVT Registry (primary analysis)</c:v>
                </c:pt>
                <c:pt idx="8">
                  <c:v>US TVT Registry (propensity weighted)</c:v>
                </c:pt>
              </c:strCache>
            </c:strRef>
          </c:cat>
          <c:val>
            <c:numRef>
              <c:f>Sheet1!$C$2:$C$10</c:f>
              <c:numCache>
                <c:formatCode>0.0%</c:formatCode>
                <c:ptCount val="9"/>
                <c:pt idx="0">
                  <c:v>0.03</c:v>
                </c:pt>
                <c:pt idx="1">
                  <c:v>1.0999999999999999E-2</c:v>
                </c:pt>
                <c:pt idx="2">
                  <c:v>1.4E-2</c:v>
                </c:pt>
                <c:pt idx="3">
                  <c:v>1.4E-2</c:v>
                </c:pt>
                <c:pt idx="4">
                  <c:v>0</c:v>
                </c:pt>
                <c:pt idx="5">
                  <c:v>0</c:v>
                </c:pt>
                <c:pt idx="6">
                  <c:v>0.01</c:v>
                </c:pt>
                <c:pt idx="7">
                  <c:v>1.3899999999999999E-2</c:v>
                </c:pt>
                <c:pt idx="8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AE2-4950-9F96-F482BFAF6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5359872"/>
        <c:axId val="575362168"/>
      </c:barChart>
      <c:catAx>
        <c:axId val="57535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solidFill>
            <a:srgbClr val="FFC000"/>
          </a:solidFill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362168"/>
        <c:crosses val="autoZero"/>
        <c:auto val="1"/>
        <c:lblAlgn val="ctr"/>
        <c:lblOffset val="100"/>
        <c:noMultiLvlLbl val="0"/>
      </c:catAx>
      <c:valAx>
        <c:axId val="575362168"/>
        <c:scaling>
          <c:orientation val="minMax"/>
          <c:max val="0.1200000000000000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359872"/>
        <c:crosses val="autoZero"/>
        <c:crossBetween val="between"/>
        <c:majorUnit val="4.0000000000000008E-2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25634879017155"/>
          <c:y val="2.760526040187232E-2"/>
          <c:w val="0.84723285416603422"/>
          <c:h val="0.897540583360166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50000">
                  <a:srgbClr val="0B32A8"/>
                </a:gs>
                <a:gs pos="0">
                  <a:srgbClr val="000000"/>
                </a:gs>
                <a:gs pos="100000">
                  <a:srgbClr val="021D6A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50000">
                    <a:srgbClr val="0B32A8"/>
                  </a:gs>
                  <a:gs pos="0">
                    <a:srgbClr val="000000"/>
                  </a:gs>
                  <a:gs pos="100000">
                    <a:srgbClr val="000000"/>
                  </a:gs>
                </a:gsLst>
                <a:lin ang="5400000" scaled="1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824-422E-8080-65E622A5ABD5}"/>
              </c:ext>
            </c:extLst>
          </c:dPt>
          <c:dLbls>
            <c:dLbl>
              <c:idx val="0"/>
              <c:layout>
                <c:manualLayout>
                  <c:x val="-5.085074097422474E-17"/>
                  <c:y val="9.2135346880373004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824-422E-8080-65E622A5ABD5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In-hospital stroke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24-422E-8080-65E622A5AB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>
              <a:gsLst>
                <a:gs pos="50000">
                  <a:srgbClr val="C00000"/>
                </a:gs>
                <a:gs pos="0">
                  <a:srgbClr val="800000"/>
                </a:gs>
                <a:gs pos="100000">
                  <a:srgbClr val="800000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5474176443262259E-3"/>
                  <c:y val="9.2135346880373045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824-422E-8080-65E622A5ABD5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In-hospital stroke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1.5800000000000002E-2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24-422E-8080-65E622A5A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4"/>
        <c:overlap val="-59"/>
        <c:axId val="527615136"/>
        <c:axId val="527612184"/>
      </c:barChart>
      <c:catAx>
        <c:axId val="527615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7612184"/>
        <c:crosses val="autoZero"/>
        <c:auto val="1"/>
        <c:lblAlgn val="ctr"/>
        <c:lblOffset val="100"/>
        <c:noMultiLvlLbl val="0"/>
      </c:catAx>
      <c:valAx>
        <c:axId val="527612184"/>
        <c:scaling>
          <c:orientation val="minMax"/>
          <c:max val="2.5000000000000005E-2"/>
          <c:min val="0"/>
        </c:scaling>
        <c:delete val="0"/>
        <c:axPos val="l"/>
        <c:majorGridlines>
          <c:spPr>
            <a:ln w="9525" cap="flat" cmpd="sng" algn="ctr">
              <a:solidFill>
                <a:srgbClr val="021D6A"/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615136"/>
        <c:crosses val="autoZero"/>
        <c:crossBetween val="between"/>
      </c:valAx>
      <c:spPr>
        <a:solidFill>
          <a:schemeClr val="bg2"/>
        </a:solidFill>
        <a:ln w="12700">
          <a:solidFill>
            <a:srgbClr val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54D89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rgbClr val="054D89"/>
                </a:solidFill>
              </a:rPr>
              <a:t>Tissue Types of Captured Debris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54D89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377235308537874"/>
          <c:y val="0.14919869725534082"/>
          <c:w val="0.83312186123520093"/>
          <c:h val="0.620432274364181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SENTINEL LIR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Any debris</c:v>
                </c:pt>
                <c:pt idx="1">
                  <c:v>Arterial wall</c:v>
                </c:pt>
                <c:pt idx="2">
                  <c:v>Acute thrombus</c:v>
                </c:pt>
                <c:pt idx="3">
                  <c:v>Valve tissue</c:v>
                </c:pt>
                <c:pt idx="4">
                  <c:v>Calcification</c:v>
                </c:pt>
                <c:pt idx="5">
                  <c:v>Foreign material</c:v>
                </c:pt>
                <c:pt idx="6">
                  <c:v>Myocardium</c:v>
                </c:pt>
                <c:pt idx="7">
                  <c:v>Organizing thrombus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98</c:v>
                </c:pt>
                <c:pt idx="2">
                  <c:v>96</c:v>
                </c:pt>
                <c:pt idx="3">
                  <c:v>72</c:v>
                </c:pt>
                <c:pt idx="4">
                  <c:v>56</c:v>
                </c:pt>
                <c:pt idx="5">
                  <c:v>42</c:v>
                </c:pt>
                <c:pt idx="6">
                  <c:v>20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7-408A-B44F-41C71289F8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SENTINEL IDE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Any debris</c:v>
                </c:pt>
                <c:pt idx="1">
                  <c:v>Arterial wall</c:v>
                </c:pt>
                <c:pt idx="2">
                  <c:v>Acute thrombus</c:v>
                </c:pt>
                <c:pt idx="3">
                  <c:v>Valve tissue</c:v>
                </c:pt>
                <c:pt idx="4">
                  <c:v>Calcification</c:v>
                </c:pt>
                <c:pt idx="5">
                  <c:v>Foreign material</c:v>
                </c:pt>
                <c:pt idx="6">
                  <c:v>Myocardium</c:v>
                </c:pt>
                <c:pt idx="7">
                  <c:v>Organizing thrombus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99</c:v>
                </c:pt>
                <c:pt idx="1">
                  <c:v>94</c:v>
                </c:pt>
                <c:pt idx="2">
                  <c:v>99</c:v>
                </c:pt>
                <c:pt idx="3">
                  <c:v>50</c:v>
                </c:pt>
                <c:pt idx="4">
                  <c:v>50</c:v>
                </c:pt>
                <c:pt idx="5">
                  <c:v>36</c:v>
                </c:pt>
                <c:pt idx="6">
                  <c:v>16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11-47FC-AD5D-6BFCB12D17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2004216"/>
        <c:axId val="632007824"/>
      </c:barChart>
      <c:catAx>
        <c:axId val="632004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5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007824"/>
        <c:crosses val="autoZero"/>
        <c:auto val="1"/>
        <c:lblAlgn val="ctr"/>
        <c:lblOffset val="100"/>
        <c:noMultiLvlLbl val="0"/>
      </c:catAx>
      <c:valAx>
        <c:axId val="63200782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Patients with debris captured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00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225927064100531"/>
          <c:y val="0.1468433745625671"/>
          <c:w val="0.17954039618391038"/>
          <c:h val="0.135591876236648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54D89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rgbClr val="054D89"/>
                </a:solidFill>
              </a:rPr>
              <a:t>Particle size distribution and Max dimension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54D89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931671057792803"/>
          <c:y val="0.1270428264119802"/>
          <c:w val="0.85674252219562563"/>
          <c:h val="0.721112975681172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SENTINEL LIR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150 - 499 µm</c:v>
                </c:pt>
                <c:pt idx="1">
                  <c:v>500 - 999 µm</c:v>
                </c:pt>
                <c:pt idx="2">
                  <c:v>1000 - 1999 µm</c:v>
                </c:pt>
                <c:pt idx="3">
                  <c:v>≥ 2000 µm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17</c:v>
                </c:pt>
                <c:pt idx="2">
                  <c:v>4.3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9D-4842-9F9A-7ED6059398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SENTINEL IDE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150 - 499 µm</c:v>
                </c:pt>
                <c:pt idx="1">
                  <c:v>500 - 999 µm</c:v>
                </c:pt>
                <c:pt idx="2">
                  <c:v>1000 - 1999 µm</c:v>
                </c:pt>
                <c:pt idx="3">
                  <c:v>≥ 2000 µm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80</c:v>
                </c:pt>
                <c:pt idx="1">
                  <c:v>15</c:v>
                </c:pt>
                <c:pt idx="2">
                  <c:v>3.5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9D-4842-9F9A-7ED6059398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28879088"/>
        <c:axId val="428876464"/>
      </c:barChart>
      <c:catAx>
        <c:axId val="428879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Dimension</a:t>
                </a:r>
                <a:r>
                  <a:rPr lang="en-US" baseline="0"/>
                  <a:t> of the particles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876464"/>
        <c:crosses val="autoZero"/>
        <c:auto val="1"/>
        <c:lblAlgn val="ctr"/>
        <c:lblOffset val="100"/>
        <c:noMultiLvlLbl val="0"/>
      </c:catAx>
      <c:valAx>
        <c:axId val="42887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Patients with debris captured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87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988259664007519"/>
          <c:y val="0.13019060896510601"/>
          <c:w val="0.20406982272271454"/>
          <c:h val="0.153880725413706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7681E-BD28-4740-A773-0B3E230C39E2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F8C3D-8BA0-4B6E-9ECB-C0A5F3E8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7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 titles across all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8C3D-8BA0-4B6E-9ECB-C0A5F3E8FB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20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7053E4-14FC-4C5C-81A4-36F37F3E8965}" type="slidenum">
              <a:rPr lang="en-US" smtClean="0">
                <a:latin typeface="Arial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3C0E2-2E96-A94A-BD32-FE29175A56B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52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3C0E2-2E96-A94A-BD32-FE29175A56B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35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5087022F-FE48-4891-B3A9-1CAD2C2B931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52776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698500"/>
            <a:ext cx="6132513" cy="34512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2435" name="Rectangle 3"/>
          <p:cNvSpPr>
            <a:spLocks noGrp="1"/>
          </p:cNvSpPr>
          <p:nvPr>
            <p:ph type="body" idx="1"/>
          </p:nvPr>
        </p:nvSpPr>
        <p:spPr bwMode="auto">
          <a:xfrm>
            <a:off x="927100" y="4386263"/>
            <a:ext cx="5095875" cy="415766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18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58CA2-239B-4083-83D6-BB3A9BF4274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45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3C0E2-2E96-A94A-BD32-FE29175A56B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67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698500"/>
            <a:ext cx="6132513" cy="34512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2435" name="Rectangle 3"/>
          <p:cNvSpPr>
            <a:spLocks noGrp="1"/>
          </p:cNvSpPr>
          <p:nvPr>
            <p:ph type="body" idx="1"/>
          </p:nvPr>
        </p:nvSpPr>
        <p:spPr bwMode="auto">
          <a:xfrm>
            <a:off x="927100" y="4386263"/>
            <a:ext cx="5095875" cy="415766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4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Independent Statistical &amp; Safety Monitoring Board met to review the 2,600 patient data as an interim analysis. 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Interim Analysis was a pre-specified analysis which used the actual observed event rates from the study to determine the final sample size. 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 safety concerns were observed and the committee recommended to move forward with the original sample size of </a:t>
            </a:r>
            <a:r>
              <a:rPr lang="en-US" sz="1800" b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3,000 patients</a:t>
            </a:r>
            <a:r>
              <a:rPr lang="en-US" sz="180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 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4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3971"/>
            <a:ext cx="11593158" cy="495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473919-EA99-49EA-92F3-0FE5D2A0F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441233-F412-41F7-B48C-F35F22C2CE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9AAAEC-89FB-4271-AEEB-5C1C870C70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0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FF3B56-F67A-43A0-973C-8CE18F49F8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DDDF3-161B-49F1-9F89-2F6DC87CA3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9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5380" y="1524000"/>
            <a:ext cx="5710621" cy="5029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689600" cy="5029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12008-04E8-454B-818B-449DA6B91D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322B2-67DF-4E6B-B988-681F7DBD21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21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14C37-D67A-431F-93EA-2366DDB21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75AD4C-7D18-4514-9664-12743E4BF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28291-DC4D-43E2-96D7-79A7022F3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ED56C7C-EA49-496A-9777-08D598971C36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0150F-0E40-4092-BC6F-BD576C5FF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40A1C-F368-4CD7-9BF4-5F9BCE1FB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3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Arial 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9C31E-3F88-4B77-B009-77DFD04A0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5575"/>
            <a:ext cx="12192000" cy="75590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3600" b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856642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C2464E5-98B9-4436-B40C-C96E3A803B13}" type="datetime1">
              <a:rPr lang="en-US" smtClean="0"/>
              <a:pPr/>
              <a:t>1/31/2022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186-F1B6-EC4C-BC91-56277783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46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635" y="1489775"/>
            <a:ext cx="10337800" cy="4862512"/>
          </a:xfrm>
        </p:spPr>
        <p:txBody>
          <a:bodyPr/>
          <a:lstStyle>
            <a:lvl1pPr>
              <a:defRPr sz="2799">
                <a:solidFill>
                  <a:schemeClr val="bg1"/>
                </a:solidFill>
              </a:defRPr>
            </a:lvl1pPr>
            <a:lvl2pPr>
              <a:defRPr sz="2399">
                <a:solidFill>
                  <a:schemeClr val="bg1"/>
                </a:solidFill>
              </a:defRPr>
            </a:lvl2pPr>
            <a:lvl3pPr>
              <a:defRPr sz="1799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3568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354"/>
                </a:solidFill>
              </a:defRPr>
            </a:lvl1pPr>
          </a:lstStyle>
          <a:p>
            <a:pPr eaLnBrk="1" hangingPunct="1"/>
            <a:fld id="{53BDAF73-B382-DE4A-8233-2BA825CB93A7}" type="slidenum">
              <a:rPr lang="en-US" i="1" smtClean="0">
                <a:latin typeface="Arial" charset="0"/>
                <a:cs typeface="Arial" charset="0"/>
              </a:rPr>
              <a:pPr eaLnBrk="1" hangingPunct="1"/>
              <a:t>‹#›</a:t>
            </a:fld>
            <a:endParaRPr lang="en-US" i="1">
              <a:latin typeface="Arial" charset="0"/>
              <a:cs typeface="Arial" charset="0"/>
            </a:endParaRP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09600" y="112518"/>
            <a:ext cx="109728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078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TUS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66398"/>
            <a:ext cx="1219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0F0D23-3704-4AD4-A3B0-82F27BD9A611}"/>
              </a:ext>
            </a:extLst>
          </p:cNvPr>
          <p:cNvSpPr/>
          <p:nvPr userDrawn="1"/>
        </p:nvSpPr>
        <p:spPr>
          <a:xfrm>
            <a:off x="-1" y="6627168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2020 Boston Scientific Corporation or its affiliates. All rights reserved. </a:t>
            </a:r>
            <a:r>
              <a:rPr lang="en-US" sz="800" b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SH-866808-AA</a:t>
            </a:r>
          </a:p>
        </p:txBody>
      </p:sp>
    </p:spTree>
    <p:extLst>
      <p:ext uri="{BB962C8B-B14F-4D97-AF65-F5344CB8AC3E}">
        <p14:creationId xmlns:p14="http://schemas.microsoft.com/office/powerpoint/2010/main" val="392425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  <p:extLst>
    <p:ext uri="{DCECCB84-F9BA-43D5-87BE-67443E8EF086}">
      <p15:sldGuideLst xmlns:p15="http://schemas.microsoft.com/office/powerpoint/2012/main">
        <p15:guide id="1" orient="horz" pos="3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6C7C-EA49-496A-9777-08D598971C36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3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FE4-BE25-4AC9-9E1B-ED62E9B63FC7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0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FE4-BE25-4AC9-9E1B-ED62E9B63FC7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517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FE4-BE25-4AC9-9E1B-ED62E9B63FC7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97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FE4-BE25-4AC9-9E1B-ED62E9B63FC7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8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FE4-BE25-4AC9-9E1B-ED62E9B63FC7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9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464E5-98B9-4436-B40C-C96E3A803B13}" type="datetime1">
              <a:rPr lang="en-US" smtClean="0"/>
              <a:pPr/>
              <a:t>1/31/2022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186-F1B6-EC4C-BC91-56277783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16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FE4-BE25-4AC9-9E1B-ED62E9B63FC7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70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FE4-BE25-4AC9-9E1B-ED62E9B63FC7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749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FE4-BE25-4AC9-9E1B-ED62E9B63FC7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791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4FE4-BE25-4AC9-9E1B-ED62E9B63FC7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19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- master na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714CD61-CED0-9B4C-9C15-FBF40AB58FF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48080" y="1493521"/>
            <a:ext cx="10205720" cy="4317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61925">
              <a:buFont typeface="Arial" panose="020B0604020202020204" pitchFamily="34" charset="0"/>
              <a:buChar char="•"/>
              <a:tabLst/>
              <a:defRPr>
                <a:solidFill>
                  <a:srgbClr val="0046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8650" indent="-171450">
              <a:buFont typeface="Arial" panose="020B0604020202020204" pitchFamily="34" charset="0"/>
              <a:buChar char="•"/>
              <a:tabLst/>
              <a:defRPr>
                <a:solidFill>
                  <a:srgbClr val="0046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171450">
              <a:buFont typeface="Arial" panose="020B0604020202020204" pitchFamily="34" charset="0"/>
              <a:buChar char="•"/>
              <a:tabLst/>
              <a:defRPr>
                <a:solidFill>
                  <a:srgbClr val="0046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046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046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Slide Number Placeholder 31">
            <a:extLst>
              <a:ext uri="{FF2B5EF4-FFF2-40B4-BE49-F238E27FC236}">
                <a16:creationId xmlns:a16="http://schemas.microsoft.com/office/drawing/2014/main" id="{E324A781-3FCC-304E-B1EF-7F41ED599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0273" y="6557818"/>
            <a:ext cx="2743200" cy="1913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8C1BD-59C2-DB49-BA98-ABA19FF03C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29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Arial 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9C31E-3F88-4B77-B009-77DFD04A0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5575"/>
            <a:ext cx="12192000" cy="75590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3600" b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092403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5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593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294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602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731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045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90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651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479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54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268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half" idx="2" hasCustomPrompt="1"/>
          </p:nvPr>
        </p:nvSpPr>
        <p:spPr>
          <a:xfrm>
            <a:off x="696204" y="1418350"/>
            <a:ext cx="10221211" cy="4039687"/>
          </a:xfrm>
        </p:spPr>
        <p:txBody>
          <a:bodyPr/>
          <a:lstStyle>
            <a:lvl1pPr marL="0" marR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350" b="0" i="0" smtClean="0">
                <a:solidFill>
                  <a:schemeClr val="accent5">
                    <a:lumMod val="75000"/>
                  </a:schemeClr>
                </a:solidFill>
                <a:effectLst/>
                <a:latin typeface="Gill Sans"/>
                <a:cs typeface="Gill Sans"/>
              </a:defRPr>
            </a:lvl1pPr>
          </a:lstStyle>
          <a:p>
            <a:pPr lvl="0"/>
            <a:r>
              <a:rPr lang="en-US" dirty="0"/>
              <a:t>Click to edit Master text styles 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 </a:t>
            </a:r>
          </a:p>
          <a:p>
            <a:pPr lvl="0"/>
            <a:endParaRPr lang="en-US" dirty="0"/>
          </a:p>
        </p:txBody>
      </p:sp>
      <p:sp>
        <p:nvSpPr>
          <p:cNvPr id="5" name="Title Placeholder 2"/>
          <p:cNvSpPr>
            <a:spLocks noGrp="1"/>
          </p:cNvSpPr>
          <p:nvPr>
            <p:ph type="title"/>
          </p:nvPr>
        </p:nvSpPr>
        <p:spPr>
          <a:xfrm>
            <a:off x="609601" y="126028"/>
            <a:ext cx="109728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71419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04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Arial 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9C31E-3F88-4B77-B009-77DFD04A0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55575"/>
            <a:ext cx="12192000" cy="75590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4063069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799" y="152400"/>
            <a:ext cx="9409215" cy="101365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lvl="0" algn="l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866" y="1397001"/>
            <a:ext cx="11600269" cy="4953000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FE25E8-A6BC-4248-B0D9-4134FAFE71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3488" y="6615447"/>
            <a:ext cx="8092370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74B8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646D7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lang="en-US" sz="80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3E5383-3431-402E-B957-72389FF5B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2935" y="6623141"/>
            <a:ext cx="2743200" cy="107722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>
            <a:lvl1pPr>
              <a:defRPr lang="en-US" sz="900" smtClean="0">
                <a:solidFill>
                  <a:schemeClr val="accent3"/>
                </a:solidFill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3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8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088473" rtl="0" eaLnBrk="1" latinLnBrk="0" hangingPunct="1">
        <a:spcBef>
          <a:spcPct val="0"/>
        </a:spcBef>
        <a:buNone/>
        <a:defRPr lang="en-US" sz="3600" b="0" kern="1200" dirty="0">
          <a:solidFill>
            <a:schemeClr val="accent2"/>
          </a:solidFill>
          <a:effectLst/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81568" indent="-281568" algn="l" defTabSz="1088473" rtl="0" eaLnBrk="1" latinLnBrk="0" hangingPunct="1">
        <a:lnSpc>
          <a:spcPct val="100000"/>
        </a:lnSpc>
        <a:spcBef>
          <a:spcPts val="500"/>
        </a:spcBef>
        <a:buFont typeface="Arial" pitchFamily="34" charset="0"/>
        <a:buChar char="•"/>
        <a:defRPr sz="2400" b="0" kern="1200">
          <a:solidFill>
            <a:schemeClr val="accent2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825804" indent="-281568" algn="l" defTabSz="1088473" rtl="0" eaLnBrk="1" latinLnBrk="0" hangingPunct="1">
        <a:lnSpc>
          <a:spcPct val="100000"/>
        </a:lnSpc>
        <a:spcBef>
          <a:spcPts val="500"/>
        </a:spcBef>
        <a:buFont typeface="Arial" pitchFamily="34" charset="0"/>
        <a:buChar char="–"/>
        <a:defRPr sz="2000" b="0" kern="1200">
          <a:solidFill>
            <a:schemeClr val="accent2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294452" indent="-205979" algn="l" defTabSz="1088473" rtl="0" eaLnBrk="1" latinLnBrk="0" hangingPunct="1">
        <a:lnSpc>
          <a:spcPct val="100000"/>
        </a:lnSpc>
        <a:spcBef>
          <a:spcPts val="500"/>
        </a:spcBef>
        <a:buFont typeface="Arial" pitchFamily="34" charset="0"/>
        <a:buChar char="•"/>
        <a:defRPr sz="1800" b="0" kern="1200">
          <a:solidFill>
            <a:schemeClr val="accent2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38689" indent="-205979" algn="l" defTabSz="1088473" rtl="0" eaLnBrk="1" latinLnBrk="0" hangingPunct="1">
        <a:lnSpc>
          <a:spcPct val="100000"/>
        </a:lnSpc>
        <a:spcBef>
          <a:spcPts val="500"/>
        </a:spcBef>
        <a:buFont typeface="Arial" pitchFamily="34" charset="0"/>
        <a:buChar char="–"/>
        <a:defRPr sz="1600" b="0" kern="1200">
          <a:solidFill>
            <a:schemeClr val="accent2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382926" indent="-205979" algn="l" defTabSz="1088473" rtl="0" eaLnBrk="1" latinLnBrk="0" hangingPunct="1">
        <a:lnSpc>
          <a:spcPct val="100000"/>
        </a:lnSpc>
        <a:spcBef>
          <a:spcPts val="500"/>
        </a:spcBef>
        <a:buFont typeface="Arial" pitchFamily="34" charset="0"/>
        <a:buChar char="»"/>
        <a:defRPr sz="1600" b="0" kern="1200">
          <a:solidFill>
            <a:schemeClr val="accent2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993302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6pPr>
      <a:lvl7pPr marL="3537538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7pPr>
      <a:lvl8pPr marL="4081776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8pPr>
      <a:lvl9pPr marL="4626012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1pPr>
      <a:lvl2pPr marL="544237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2pPr>
      <a:lvl3pPr marL="1088473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632711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176947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1184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65420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809657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353894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A18CC-EF69-4F38-9F47-B242341CC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7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FD03E-A59F-4A18-B48F-4F9DFCEE5F2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F3A44-0E7A-49AD-AC08-1D64922BE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6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5.jpe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video" Target="NULL" TargetMode="External"/><Relationship Id="rId7" Type="http://schemas.openxmlformats.org/officeDocument/2006/relationships/image" Target="../media/image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5.xml"/><Relationship Id="rId4" Type="http://schemas.microsoft.com/office/2007/relationships/media" Target="../media/media3.mp4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image" Target="cid:image001.png@01D81143.E53F6DD0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2.emf"/><Relationship Id="rId7" Type="http://schemas.microsoft.com/office/2007/relationships/hdphoto" Target="../media/hdphoto1.wdp"/><Relationship Id="rId12" Type="http://schemas.openxmlformats.org/officeDocument/2006/relationships/image" Target="../media/image30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jpeg"/><Relationship Id="rId10" Type="http://schemas.openxmlformats.org/officeDocument/2006/relationships/image" Target="../media/image28.jpeg"/><Relationship Id="rId4" Type="http://schemas.openxmlformats.org/officeDocument/2006/relationships/image" Target="../media/image23.png"/><Relationship Id="rId9" Type="http://schemas.openxmlformats.org/officeDocument/2006/relationships/image" Target="../media/image27.png"/><Relationship Id="rId1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emf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5.mp4"/><Relationship Id="rId7" Type="http://schemas.openxmlformats.org/officeDocument/2006/relationships/slideLayout" Target="../slideLayouts/slideLayout1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video" Target="../media/media6.mp4"/><Relationship Id="rId11" Type="http://schemas.openxmlformats.org/officeDocument/2006/relationships/image" Target="../media/image36.png"/><Relationship Id="rId5" Type="http://schemas.microsoft.com/office/2007/relationships/media" Target="../media/media6.mp4"/><Relationship Id="rId10" Type="http://schemas.openxmlformats.org/officeDocument/2006/relationships/image" Target="../media/image35.png"/><Relationship Id="rId4" Type="http://schemas.openxmlformats.org/officeDocument/2006/relationships/video" Target="../media/media5.mp4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clinicaltrials.gov/ct2/show/NCT04149535?term=protected+tavr&amp;draw=2&amp;rank=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50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CC7D7-2DC0-4144-8658-EF568D382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989" y="786205"/>
            <a:ext cx="11292022" cy="1623508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Stroke Prevention for TAVR: </a:t>
            </a:r>
            <a:br>
              <a:rPr lang="en-US" sz="44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44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What's Missing?</a:t>
            </a:r>
            <a:endParaRPr lang="en-US" sz="4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872FF38-ABEC-46B8-8226-D42CBE873D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5076" y="3560781"/>
            <a:ext cx="9144000" cy="2288690"/>
          </a:xfrm>
        </p:spPr>
        <p:txBody>
          <a:bodyPr>
            <a:noAutofit/>
          </a:bodyPr>
          <a:lstStyle/>
          <a:p>
            <a:r>
              <a:rPr lang="en-US" sz="3200" dirty="0"/>
              <a:t>Michael Rinaldi, MD</a:t>
            </a:r>
          </a:p>
          <a:p>
            <a:r>
              <a:rPr lang="en-US" sz="3200" dirty="0"/>
              <a:t>Sanger Heart and Vascular Institute</a:t>
            </a:r>
          </a:p>
          <a:p>
            <a:r>
              <a:rPr lang="en-US" sz="3200" dirty="0"/>
              <a:t>Carolinas Medical Center, Atrium Health</a:t>
            </a:r>
          </a:p>
          <a:p>
            <a:r>
              <a:rPr lang="en-US" sz="3200" dirty="0"/>
              <a:t>Charlotte, NC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E60D17-0EB7-4FCA-872D-1584451E7E36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0E0F217E-9CFE-44B4-8D03-BB28C1535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2051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8AF05E3-6453-4858-A19F-DB239E0BB487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01C2EF-ACC0-400B-B6D7-3B4BBDA7A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BAB95E4-765E-4CB8-BA53-B9034E279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18500"/>
            <a:ext cx="10496550" cy="992981"/>
          </a:xfrm>
        </p:spPr>
        <p:txBody>
          <a:bodyPr/>
          <a:lstStyle/>
          <a:p>
            <a:r>
              <a:rPr lang="en-US" sz="2000" dirty="0"/>
              <a:t>Within the past 12 months, I or my spouse/partner have had a financial interest/arrangement or affiliation with the organization(s) listed below.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5ADFFB5-6F01-410A-BD58-BFB99A387B30}"/>
              </a:ext>
            </a:extLst>
          </p:cNvPr>
          <p:cNvGraphicFramePr>
            <a:graphicFrameLocks noGrp="1"/>
          </p:cNvGraphicFramePr>
          <p:nvPr/>
        </p:nvGraphicFramePr>
        <p:xfrm>
          <a:off x="767592" y="1941466"/>
          <a:ext cx="10662407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5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981">
                <a:tc>
                  <a:txBody>
                    <a:bodyPr/>
                    <a:lstStyle/>
                    <a:p>
                      <a:r>
                        <a:rPr lang="en-US" sz="2000" u="sng" dirty="0">
                          <a:solidFill>
                            <a:schemeClr val="tx1"/>
                          </a:solidFill>
                          <a:latin typeface="+mn-lt"/>
                        </a:rPr>
                        <a:t>Affiliation/Financial</a:t>
                      </a:r>
                      <a:r>
                        <a:rPr lang="en-US" sz="2000" u="sng" baseline="0" dirty="0">
                          <a:solidFill>
                            <a:schemeClr val="tx1"/>
                          </a:solidFill>
                          <a:latin typeface="+mn-lt"/>
                        </a:rPr>
                        <a:t> Relationship</a:t>
                      </a:r>
                      <a:endParaRPr lang="en-US" sz="200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u="sng" dirty="0">
                          <a:solidFill>
                            <a:schemeClr val="tx1"/>
                          </a:solidFill>
                          <a:latin typeface="+mn-lt"/>
                        </a:rPr>
                        <a:t>Company</a:t>
                      </a:r>
                    </a:p>
                  </a:txBody>
                  <a:tcPr marL="68580" marR="68580" marT="34290" marB="3429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Grant/Research Support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Boston Scientific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Consulting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Fees/Honoraria</a:t>
                      </a:r>
                      <a:endParaRPr lang="en-US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Abbott Vascular, Boston Scientific, Edwards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Major Stock Shareholder/Equity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NA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Royalty Income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NA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Ownership/Founder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NA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Intellectual Property Rights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NA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Teaching Courses/Proctor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Abbott Vascular, Edwards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Rectangle 4">
            <a:extLst>
              <a:ext uri="{FF2B5EF4-FFF2-40B4-BE49-F238E27FC236}">
                <a16:creationId xmlns:a16="http://schemas.microsoft.com/office/drawing/2014/main" id="{9E15D52F-F130-4F9E-BB45-0E397D85D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388" y="266731"/>
            <a:ext cx="10285412" cy="42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500" i="0" kern="0" dirty="0"/>
              <a:t>Disclosure Statement of Financial Interest</a:t>
            </a:r>
          </a:p>
        </p:txBody>
      </p:sp>
    </p:spTree>
    <p:extLst>
      <p:ext uri="{BB962C8B-B14F-4D97-AF65-F5344CB8AC3E}">
        <p14:creationId xmlns:p14="http://schemas.microsoft.com/office/powerpoint/2010/main" val="63484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BB2484-6265-4869-8BC3-7DB371BFAC3B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DEC00F-7AA5-4736-874C-5CC1F434E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458FC9-9995-4165-9677-AA265E5642F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81" y="6105793"/>
            <a:ext cx="2203450" cy="70358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DB7466-CA69-4B3E-A978-A4CA6C24DD65}"/>
              </a:ext>
            </a:extLst>
          </p:cNvPr>
          <p:cNvSpPr txBox="1">
            <a:spLocks/>
          </p:cNvSpPr>
          <p:nvPr/>
        </p:nvSpPr>
        <p:spPr>
          <a:xfrm>
            <a:off x="796066" y="910180"/>
            <a:ext cx="10746889" cy="135478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74y M with early ALS and severe AS presents with Class III CHF</a:t>
            </a:r>
          </a:p>
          <a:p>
            <a:r>
              <a:rPr lang="en-US" dirty="0"/>
              <a:t>A 26mm S3 valve deployed R TF access under conscious sedation</a:t>
            </a:r>
          </a:p>
          <a:p>
            <a:r>
              <a:rPr lang="en-US" dirty="0"/>
              <a:t>Immediately post procedure right hemiparetic and aphasic</a:t>
            </a:r>
          </a:p>
          <a:p>
            <a:endParaRPr lang="en-US" dirty="0"/>
          </a:p>
        </p:txBody>
      </p:sp>
      <p:pic>
        <p:nvPicPr>
          <p:cNvPr id="7" name="Frasier[0]">
            <a:hlinkClick r:id="" action="ppaction://media"/>
            <a:extLst>
              <a:ext uri="{FF2B5EF4-FFF2-40B4-BE49-F238E27FC236}">
                <a16:creationId xmlns:a16="http://schemas.microsoft.com/office/drawing/2014/main" id="{6179425E-C18B-4206-8F08-6B6C00A193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22659" y="2520218"/>
            <a:ext cx="4337784" cy="43377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883E38-7A95-4B68-9C6B-2A21FFEA37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161" y="2520217"/>
            <a:ext cx="5095543" cy="433778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DCD4F23-1EB4-4EF4-837C-C1AFB8DBEF98}"/>
              </a:ext>
            </a:extLst>
          </p:cNvPr>
          <p:cNvSpPr/>
          <p:nvPr/>
        </p:nvSpPr>
        <p:spPr>
          <a:xfrm>
            <a:off x="8693891" y="2561217"/>
            <a:ext cx="458986" cy="51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C26AEF-53DD-4BD7-B224-5D11359FA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066" y="123725"/>
            <a:ext cx="10365638" cy="72419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00FF"/>
                </a:solidFill>
              </a:rPr>
              <a:t>A scenario familiar to everyone to define the problem</a:t>
            </a:r>
          </a:p>
        </p:txBody>
      </p:sp>
    </p:spTree>
    <p:extLst>
      <p:ext uri="{BB962C8B-B14F-4D97-AF65-F5344CB8AC3E}">
        <p14:creationId xmlns:p14="http://schemas.microsoft.com/office/powerpoint/2010/main" val="2694476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A79A51-782D-4DA3-9779-B31C8B7C34A2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E38640CA-2DD5-498F-9385-20106B453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31520" y="749951"/>
            <a:ext cx="10693101" cy="1566218"/>
          </a:xfrm>
        </p:spPr>
        <p:txBody>
          <a:bodyPr>
            <a:noAutofit/>
          </a:bodyPr>
          <a:lstStyle/>
          <a:p>
            <a:r>
              <a:rPr lang="en-US" sz="2400" dirty="0"/>
              <a:t>Calcified embolus at the left carotid terminus</a:t>
            </a:r>
          </a:p>
          <a:p>
            <a:r>
              <a:rPr lang="en-US" sz="2400" dirty="0"/>
              <a:t>CT perfusion showed no core infarction and delayed perfusion in the territory of the left middle cerebral artery of 211cc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2E5AA3-E5D6-4F82-9AA6-DBFC93CADD7B}"/>
              </a:ext>
            </a:extLst>
          </p:cNvPr>
          <p:cNvSpPr/>
          <p:nvPr/>
        </p:nvSpPr>
        <p:spPr>
          <a:xfrm>
            <a:off x="4920069" y="192947"/>
            <a:ext cx="23518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/>
              <a:t>Clinical Course</a:t>
            </a:r>
            <a:endParaRPr lang="en-US" sz="2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44BE07-9E4F-4315-BDEB-53C6EB9CA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14" y="2349954"/>
            <a:ext cx="10008972" cy="450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299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B7292F1-F18A-4D16-916D-6BE49FA82E94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8" name="Picture 10">
            <a:extLst>
              <a:ext uri="{FF2B5EF4-FFF2-40B4-BE49-F238E27FC236}">
                <a16:creationId xmlns:a16="http://schemas.microsoft.com/office/drawing/2014/main" id="{BA3347DC-CDA4-4DF1-9A4D-4147B7E09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458FC9-9995-4165-9677-AA265E5642F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81" y="6105793"/>
            <a:ext cx="2203450" cy="703580"/>
          </a:xfrm>
          <a:prstGeom prst="rect">
            <a:avLst/>
          </a:prstGeom>
        </p:spPr>
      </p:pic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997ED9F3-67C3-4E62-9C74-3323D4415047}"/>
              </a:ext>
            </a:extLst>
          </p:cNvPr>
          <p:cNvSpPr txBox="1">
            <a:spLocks/>
          </p:cNvSpPr>
          <p:nvPr/>
        </p:nvSpPr>
        <p:spPr>
          <a:xfrm>
            <a:off x="623944" y="800056"/>
            <a:ext cx="10994315" cy="182880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Left M1 occlusion with calcific embolus was treated with </a:t>
            </a:r>
            <a:r>
              <a:rPr lang="en-US" sz="2400" dirty="0" err="1"/>
              <a:t>tPA</a:t>
            </a:r>
            <a:r>
              <a:rPr lang="en-US" sz="2400" dirty="0"/>
              <a:t>, stent retriever, suction embolectomy, and 4x2mm Wingspan stent restoring flow</a:t>
            </a:r>
          </a:p>
          <a:p>
            <a:r>
              <a:rPr lang="en-US" sz="2400" dirty="0"/>
              <a:t>Code stroke call 13:35 and revascularization complete at 15:40</a:t>
            </a:r>
          </a:p>
          <a:p>
            <a:r>
              <a:rPr lang="en-US" sz="2400" dirty="0"/>
              <a:t>Remained aphasic and densely hemiparetic. He died of sepsis 2 weeks later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37E57A-95A1-44FE-8726-C13BEAB0C6FD}"/>
              </a:ext>
            </a:extLst>
          </p:cNvPr>
          <p:cNvSpPr/>
          <p:nvPr/>
        </p:nvSpPr>
        <p:spPr>
          <a:xfrm>
            <a:off x="4920069" y="200802"/>
            <a:ext cx="23518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/>
              <a:t>Clinical Course</a:t>
            </a:r>
            <a:endParaRPr lang="en-US" sz="2800"/>
          </a:p>
        </p:txBody>
      </p:sp>
      <p:pic>
        <p:nvPicPr>
          <p:cNvPr id="14" name="IC angio 3">
            <a:hlinkClick r:id="" action="ppaction://media"/>
            <a:extLst>
              <a:ext uri="{FF2B5EF4-FFF2-40B4-BE49-F238E27FC236}">
                <a16:creationId xmlns:a16="http://schemas.microsoft.com/office/drawing/2014/main" id="{8D0C10CC-D6FD-4AA7-8570-4469738403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05741" y="2959976"/>
            <a:ext cx="4033373" cy="3898025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E6C14B0A-D08D-4953-A931-7D8E213F60D3}"/>
              </a:ext>
            </a:extLst>
          </p:cNvPr>
          <p:cNvSpPr/>
          <p:nvPr/>
        </p:nvSpPr>
        <p:spPr>
          <a:xfrm rot="14512910">
            <a:off x="8928137" y="4188535"/>
            <a:ext cx="424269" cy="14829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9F1AED-040F-4CEC-B0A1-F5F61E4B277A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92" y="6195777"/>
            <a:ext cx="1930090" cy="613596"/>
          </a:xfrm>
          <a:prstGeom prst="rect">
            <a:avLst/>
          </a:prstGeom>
        </p:spPr>
      </p:pic>
      <p:pic>
        <p:nvPicPr>
          <p:cNvPr id="16" name="IC angio 2">
            <a:hlinkClick r:id="" action="ppaction://media"/>
            <a:extLst>
              <a:ext uri="{FF2B5EF4-FFF2-40B4-BE49-F238E27FC236}">
                <a16:creationId xmlns:a16="http://schemas.microsoft.com/office/drawing/2014/main" id="{7FEAAFF8-45F1-4F59-8445-09039E3C6207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2994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57400" y="2959976"/>
            <a:ext cx="3928862" cy="3896391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06C868A9-533E-4682-9B21-4112AE353E3D}"/>
              </a:ext>
            </a:extLst>
          </p:cNvPr>
          <p:cNvSpPr/>
          <p:nvPr/>
        </p:nvSpPr>
        <p:spPr>
          <a:xfrm>
            <a:off x="4667322" y="3944240"/>
            <a:ext cx="312943" cy="3337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3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897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 mute="1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A8684F-4B8C-405E-AD6C-85B0808B6431}"/>
              </a:ext>
            </a:extLst>
          </p:cNvPr>
          <p:cNvSpPr/>
          <p:nvPr/>
        </p:nvSpPr>
        <p:spPr>
          <a:xfrm>
            <a:off x="1" y="6305550"/>
            <a:ext cx="12191999" cy="55245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458FC9-9995-4165-9677-AA265E5642F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81" y="6105793"/>
            <a:ext cx="2203450" cy="70358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D5A1872-3002-4C0A-9F88-26AE7B15D917}"/>
              </a:ext>
            </a:extLst>
          </p:cNvPr>
          <p:cNvSpPr txBox="1">
            <a:spLocks/>
          </p:cNvSpPr>
          <p:nvPr/>
        </p:nvSpPr>
        <p:spPr>
          <a:xfrm>
            <a:off x="172122" y="228980"/>
            <a:ext cx="11894261" cy="9417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Despite Improvements in TAVR outcomes stroke rates remain relatively high, improvement has plateaued, not improved experience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4FA092A-5A91-4BF8-A9FC-95EF44C0A9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894904"/>
              </p:ext>
            </p:extLst>
          </p:nvPr>
        </p:nvGraphicFramePr>
        <p:xfrm>
          <a:off x="386379" y="2125306"/>
          <a:ext cx="5281831" cy="1826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03">
                  <a:extLst>
                    <a:ext uri="{9D8B030D-6E8A-4147-A177-3AD203B41FA5}">
                      <a16:colId xmlns:a16="http://schemas.microsoft.com/office/drawing/2014/main" val="1499860450"/>
                    </a:ext>
                  </a:extLst>
                </a:gridCol>
                <a:gridCol w="722808">
                  <a:extLst>
                    <a:ext uri="{9D8B030D-6E8A-4147-A177-3AD203B41FA5}">
                      <a16:colId xmlns:a16="http://schemas.microsoft.com/office/drawing/2014/main" val="869488935"/>
                    </a:ext>
                  </a:extLst>
                </a:gridCol>
                <a:gridCol w="880305">
                  <a:extLst>
                    <a:ext uri="{9D8B030D-6E8A-4147-A177-3AD203B41FA5}">
                      <a16:colId xmlns:a16="http://schemas.microsoft.com/office/drawing/2014/main" val="1753959260"/>
                    </a:ext>
                  </a:extLst>
                </a:gridCol>
                <a:gridCol w="880305">
                  <a:extLst>
                    <a:ext uri="{9D8B030D-6E8A-4147-A177-3AD203B41FA5}">
                      <a16:colId xmlns:a16="http://schemas.microsoft.com/office/drawing/2014/main" val="2440025254"/>
                    </a:ext>
                  </a:extLst>
                </a:gridCol>
                <a:gridCol w="880305">
                  <a:extLst>
                    <a:ext uri="{9D8B030D-6E8A-4147-A177-3AD203B41FA5}">
                      <a16:colId xmlns:a16="http://schemas.microsoft.com/office/drawing/2014/main" val="3810604800"/>
                    </a:ext>
                  </a:extLst>
                </a:gridCol>
                <a:gridCol w="880305">
                  <a:extLst>
                    <a:ext uri="{9D8B030D-6E8A-4147-A177-3AD203B41FA5}">
                      <a16:colId xmlns:a16="http://schemas.microsoft.com/office/drawing/2014/main" val="1212517958"/>
                    </a:ext>
                  </a:extLst>
                </a:gridCol>
              </a:tblGrid>
              <a:tr h="5458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P2A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P3i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Surtavi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CV LR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179261"/>
                  </a:ext>
                </a:extLst>
              </a:tr>
              <a:tr h="545898">
                <a:tc>
                  <a:txBody>
                    <a:bodyPr/>
                    <a:lstStyle/>
                    <a:p>
                      <a:r>
                        <a:rPr lang="en-US" dirty="0"/>
                        <a:t>All Stroke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5.5%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2.7%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3.4%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3.4%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935046"/>
                  </a:ext>
                </a:extLst>
              </a:tr>
              <a:tr h="545898">
                <a:tc>
                  <a:txBody>
                    <a:bodyPr/>
                    <a:lstStyle/>
                    <a:p>
                      <a:r>
                        <a:rPr lang="en-US" dirty="0"/>
                        <a:t>Disabling Stroke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3.2%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1.0%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1.2%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17754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5CAB60A-7B67-44FA-B34D-15ACA9D8371C}"/>
              </a:ext>
            </a:extLst>
          </p:cNvPr>
          <p:cNvSpPr txBox="1"/>
          <p:nvPr/>
        </p:nvSpPr>
        <p:spPr>
          <a:xfrm>
            <a:off x="510892" y="1577727"/>
            <a:ext cx="5281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Contemporary Clinical Trial Stroke Rates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A63E53-3C58-4C48-AC1B-9D18A8BC2647}"/>
              </a:ext>
            </a:extLst>
          </p:cNvPr>
          <p:cNvSpPr txBox="1"/>
          <p:nvPr/>
        </p:nvSpPr>
        <p:spPr>
          <a:xfrm>
            <a:off x="7467975" y="1179566"/>
            <a:ext cx="3430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TVT Registry Stroke Rates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073629-590F-40FA-A710-2A6DDC131DB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562" y="6197780"/>
            <a:ext cx="2203450" cy="7035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D2BF82-5104-4EAD-A3D4-1AB70DD08E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06" t="9404" r="1341" b="30511"/>
          <a:stretch/>
        </p:blipFill>
        <p:spPr>
          <a:xfrm>
            <a:off x="386378" y="4159108"/>
            <a:ext cx="5281831" cy="26988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5BCA43-5E36-4702-B4C1-91100BD94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654" y="3547491"/>
            <a:ext cx="3826080" cy="33105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D28391-C790-4E71-A5CA-B5E6EF19360F}"/>
              </a:ext>
            </a:extLst>
          </p:cNvPr>
          <p:cNvSpPr txBox="1"/>
          <p:nvPr/>
        </p:nvSpPr>
        <p:spPr>
          <a:xfrm>
            <a:off x="1115266" y="5674359"/>
            <a:ext cx="4403407" cy="22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Huded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C. et al. </a:t>
            </a:r>
            <a:r>
              <a:rPr lang="fr-FR" sz="800" i="1" dirty="0">
                <a:latin typeface="Arial" panose="020B0604020202020204" pitchFamily="34" charset="0"/>
                <a:cs typeface="Arial" panose="020B0604020202020204" pitchFamily="34" charset="0"/>
              </a:rPr>
              <a:t>JAMA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. 2019 Jun 18;321(23):2306-2315. </a:t>
            </a:r>
            <a:r>
              <a:rPr lang="fr-FR" sz="800" dirty="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: 10.1001/jama.2019.7525</a:t>
            </a:r>
          </a:p>
        </p:txBody>
      </p:sp>
      <p:pic>
        <p:nvPicPr>
          <p:cNvPr id="16" name="Picture 1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52E0CB3-16F2-40DB-AD75-887ED97842F5}"/>
              </a:ext>
            </a:extLst>
          </p:cNvPr>
          <p:cNvPicPr>
            <a:picLocks noChangeAspect="1"/>
          </p:cNvPicPr>
          <p:nvPr/>
        </p:nvPicPr>
        <p:blipFill rotWithShape="1"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53" r="66538" b="35597"/>
          <a:stretch/>
        </p:blipFill>
        <p:spPr bwMode="auto">
          <a:xfrm>
            <a:off x="7448224" y="1641231"/>
            <a:ext cx="3430939" cy="17877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05249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B192448-E198-4F65-92DD-CE3ABEB9A23E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1E5BFE-E2FE-4E09-83C7-347CFCBF2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51203" name="Text Box 6"/>
          <p:cNvSpPr txBox="1">
            <a:spLocks noChangeArrowheads="1"/>
          </p:cNvSpPr>
          <p:nvPr/>
        </p:nvSpPr>
        <p:spPr bwMode="auto">
          <a:xfrm>
            <a:off x="258815" y="6276975"/>
            <a:ext cx="8123186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bg1"/>
                </a:solidFill>
              </a:rPr>
              <a:t>Impact of periprocedural events (stroke/MI) on SF-36 at 1 year adjusting age, sex, symptomatic cerebrovascular disease and baseline SF-36 measures – Growth Curve Modeling.</a:t>
            </a:r>
          </a:p>
        </p:txBody>
      </p:sp>
      <p:graphicFrame>
        <p:nvGraphicFramePr>
          <p:cNvPr id="51202" name="Object 2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196871477"/>
              </p:ext>
            </p:extLst>
          </p:nvPr>
        </p:nvGraphicFramePr>
        <p:xfrm>
          <a:off x="2588723" y="1598613"/>
          <a:ext cx="6488601" cy="4473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5" imgW="6926400" imgH="4774680" progId="">
                  <p:embed/>
                </p:oleObj>
              </mc:Choice>
              <mc:Fallback>
                <p:oleObj r:id="rId5" imgW="6926400" imgH="4774680" progId="">
                  <p:embed/>
                  <p:pic>
                    <p:nvPicPr>
                      <p:cNvPr id="51202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8723" y="1598613"/>
                        <a:ext cx="6488601" cy="44734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2963863" y="504826"/>
            <a:ext cx="7421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SF-36 Subscale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FE51CE-AC60-40FF-884A-8BB2591BE526}"/>
              </a:ext>
            </a:extLst>
          </p:cNvPr>
          <p:cNvSpPr txBox="1"/>
          <p:nvPr/>
        </p:nvSpPr>
        <p:spPr>
          <a:xfrm>
            <a:off x="2151522" y="126306"/>
            <a:ext cx="78889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And it’s not just about the Major Strokes</a:t>
            </a:r>
          </a:p>
          <a:p>
            <a:pPr algn="ctr"/>
            <a:r>
              <a:rPr lang="en-US" sz="2800" b="1" dirty="0">
                <a:solidFill>
                  <a:srgbClr val="0000FF"/>
                </a:solidFill>
              </a:rPr>
              <a:t>Patients care about “Minor Strokes” too</a:t>
            </a:r>
          </a:p>
          <a:p>
            <a:pPr algn="ctr"/>
            <a:r>
              <a:rPr lang="en-US" sz="2800" b="1" dirty="0"/>
              <a:t>Data from the CREST trial SF-36 Subscale Outcomes 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59B0D41-35C8-490A-ABF9-61C078E94E2D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28ED0973-2476-4679-9879-4AAB34C43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D59E33-3AEC-40FD-8007-C42E68FEE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3401"/>
            <a:ext cx="12192000" cy="630374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Silent Infarcts Highest in TAVR c/w all other Cardiac Procedures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9064DC-2489-4546-A3EA-673C7CA40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832" y="1245217"/>
            <a:ext cx="7782392" cy="451141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A9ABE3-1EE5-471A-82AD-20B83DF3830C}"/>
              </a:ext>
            </a:extLst>
          </p:cNvPr>
          <p:cNvSpPr/>
          <p:nvPr/>
        </p:nvSpPr>
        <p:spPr>
          <a:xfrm>
            <a:off x="2121291" y="4705276"/>
            <a:ext cx="7325474" cy="456193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274D86-CD8C-40F0-BAFA-802536E5760F}"/>
              </a:ext>
            </a:extLst>
          </p:cNvPr>
          <p:cNvSpPr txBox="1"/>
          <p:nvPr/>
        </p:nvSpPr>
        <p:spPr>
          <a:xfrm>
            <a:off x="1634019" y="5764275"/>
            <a:ext cx="8550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Systematic review and meta-analysis of 42 studies with 49 intervention groups for a total of 2632 patients.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CCAA5B-8234-47A5-ADFD-79D6B0588D5D}"/>
              </a:ext>
            </a:extLst>
          </p:cNvPr>
          <p:cNvSpPr txBox="1"/>
          <p:nvPr/>
        </p:nvSpPr>
        <p:spPr>
          <a:xfrm>
            <a:off x="148377" y="6442502"/>
            <a:ext cx="529499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et al. J Am Heart Assoc. 2019 May 7;8(9):e010920.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10.1161/JAHA.118.010920.</a:t>
            </a:r>
          </a:p>
          <a:p>
            <a:pPr defTabSz="685783"/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939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D0BF74-C6FB-4681-AC75-2F18ABCBF26E}"/>
              </a:ext>
            </a:extLst>
          </p:cNvPr>
          <p:cNvSpPr/>
          <p:nvPr/>
        </p:nvSpPr>
        <p:spPr>
          <a:xfrm>
            <a:off x="0" y="6101031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4529CEE-7EAD-4A48-8222-571C77E0D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4B8EADE-259D-47BC-8A83-B7EE9863F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49" y="152401"/>
            <a:ext cx="11823551" cy="168637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Most (&gt;80%) of TAVR Patients have Silent Cerebral Emboli</a:t>
            </a:r>
            <a:br>
              <a:rPr lang="en-US" sz="3200" b="1" dirty="0">
                <a:solidFill>
                  <a:srgbClr val="0000FF"/>
                </a:solidFill>
              </a:rPr>
            </a:br>
            <a:r>
              <a:rPr lang="en-US" sz="3200" b="1" dirty="0">
                <a:solidFill>
                  <a:srgbClr val="0000FF"/>
                </a:solidFill>
              </a:rPr>
              <a:t>Silent emboli are associated with reduced cognitive function</a:t>
            </a:r>
            <a:br>
              <a:rPr lang="en-US" sz="3200" b="1" dirty="0">
                <a:solidFill>
                  <a:srgbClr val="002060"/>
                </a:solidFill>
              </a:rPr>
            </a:b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" name="Picture 2" descr="Graphic">
            <a:extLst>
              <a:ext uri="{FF2B5EF4-FFF2-40B4-BE49-F238E27FC236}">
                <a16:creationId xmlns:a16="http://schemas.microsoft.com/office/drawing/2014/main" id="{7E5080F4-5504-46E4-A32E-74C79E467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48578"/>
            <a:ext cx="4119687" cy="191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raphic">
            <a:extLst>
              <a:ext uri="{FF2B5EF4-FFF2-40B4-BE49-F238E27FC236}">
                <a16:creationId xmlns:a16="http://schemas.microsoft.com/office/drawing/2014/main" id="{94B32DA8-472E-4510-A874-35351A72E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5" y="3562414"/>
            <a:ext cx="4056035" cy="258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A3877F6-A27C-422E-9C13-F2B1DB7DF4D2}"/>
              </a:ext>
            </a:extLst>
          </p:cNvPr>
          <p:cNvSpPr/>
          <p:nvPr/>
        </p:nvSpPr>
        <p:spPr>
          <a:xfrm>
            <a:off x="481114" y="6342423"/>
            <a:ext cx="2202847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altLang="en-US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Kahlert</a:t>
            </a:r>
            <a:r>
              <a:rPr lang="en-US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P. Circulation 2010.121(7):870-78.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Stolz</a:t>
            </a:r>
            <a:r>
              <a:rPr lang="en-US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E. Stroke 2004;35:888-892.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AE207D2-0FB9-431C-ACA6-E425DF67E6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1706" y="1893885"/>
            <a:ext cx="3591700" cy="42042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E2F8262-0CC4-4FEC-B49A-E284E3FA36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9051" y="2596797"/>
            <a:ext cx="4427242" cy="35013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6C88A5-64EC-45C3-9CFE-8D01C8DAE2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4524" y="2194035"/>
            <a:ext cx="4471769" cy="39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988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665A861-2D8B-4B5B-B3C8-94F1FE1F0EA4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F12DE96-2CDB-4B96-853D-7D1E37314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963" y="417380"/>
            <a:ext cx="11648049" cy="14328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00FF"/>
                </a:solidFill>
              </a:rPr>
              <a:t>When do most events occur?</a:t>
            </a:r>
            <a:br>
              <a:rPr lang="en-US" sz="4000" b="1" dirty="0">
                <a:solidFill>
                  <a:srgbClr val="0000FF"/>
                </a:solidFill>
              </a:rPr>
            </a:br>
            <a:r>
              <a:rPr lang="en-US" sz="4000" b="1" i="1" dirty="0"/>
              <a:t>Most emboli occur during positioning and implant</a:t>
            </a:r>
            <a:br>
              <a:rPr lang="en-US" sz="4000" b="1" i="1" dirty="0"/>
            </a:br>
            <a:r>
              <a:rPr lang="en-US" sz="4000" b="1" i="1" dirty="0"/>
              <a:t>Most strokes occur during the procedure</a:t>
            </a:r>
          </a:p>
        </p:txBody>
      </p:sp>
      <p:pic>
        <p:nvPicPr>
          <p:cNvPr id="1026" name="Picture 2" descr="Graph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63" y="2151530"/>
            <a:ext cx="6031099" cy="37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1896" y="6132274"/>
            <a:ext cx="216948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altLang="en-US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Kahlert</a:t>
            </a:r>
            <a:r>
              <a:rPr lang="en-US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P. Circulation 2012.126:1245-55.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FA53DB-A0F6-4640-A2A5-0FC7E33ADF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12" y="2291108"/>
            <a:ext cx="4661411" cy="3053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16D7F8-0412-497D-B45F-321776F05576}"/>
              </a:ext>
            </a:extLst>
          </p:cNvPr>
          <p:cNvSpPr txBox="1"/>
          <p:nvPr/>
        </p:nvSpPr>
        <p:spPr>
          <a:xfrm>
            <a:off x="7389357" y="1831626"/>
            <a:ext cx="3295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Instantaneous stroke risk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D3C889-F6E1-499C-B0EF-707392AF39B4}"/>
              </a:ext>
            </a:extLst>
          </p:cNvPr>
          <p:cNvSpPr txBox="1"/>
          <p:nvPr/>
        </p:nvSpPr>
        <p:spPr>
          <a:xfrm>
            <a:off x="7310999" y="5345001"/>
            <a:ext cx="4449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ea typeface="Gill Sans MT" charset="0"/>
                <a:cs typeface="Arial" panose="020B0604020202020204" pitchFamily="34" charset="0"/>
              </a:rPr>
              <a:t>Majority of stroke occurred in first 3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ea typeface="Gill Sans MT" charset="0"/>
                <a:cs typeface="Arial" panose="020B0604020202020204" pitchFamily="34" charset="0"/>
              </a:rPr>
              <a:t>Pooled data from Partner 1 and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7C4A3E-7FF2-4116-B2CF-B38A63342D9E}"/>
              </a:ext>
            </a:extLst>
          </p:cNvPr>
          <p:cNvSpPr txBox="1"/>
          <p:nvPr/>
        </p:nvSpPr>
        <p:spPr>
          <a:xfrm>
            <a:off x="7389357" y="6079964"/>
            <a:ext cx="19263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Kapedia</a:t>
            </a: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S, presented at TCT 2018</a:t>
            </a:r>
          </a:p>
        </p:txBody>
      </p:sp>
    </p:spTree>
    <p:extLst>
      <p:ext uri="{BB962C8B-B14F-4D97-AF65-F5344CB8AC3E}">
        <p14:creationId xmlns:p14="http://schemas.microsoft.com/office/powerpoint/2010/main" val="1527990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C9ACCC4-2209-43EB-B628-9223E2E14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37" y="234723"/>
            <a:ext cx="10946167" cy="544697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  <a:latin typeface="+mn-lt"/>
              </a:rPr>
              <a:t>Can Embolic Protection devices offer a solution?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653B8803-B7C3-4FC0-9EBB-99A01D3ABAD5}"/>
              </a:ext>
            </a:extLst>
          </p:cNvPr>
          <p:cNvSpPr txBox="1">
            <a:spLocks/>
          </p:cNvSpPr>
          <p:nvPr/>
        </p:nvSpPr>
        <p:spPr>
          <a:xfrm>
            <a:off x="1961363" y="708991"/>
            <a:ext cx="8153400" cy="278608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FDA Approved CEP: Sentinel</a:t>
            </a:r>
          </a:p>
          <a:p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Investigational CEP: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CEDE0DD-EDB8-4F99-9516-0FDFC74DA4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5263" y="1172341"/>
            <a:ext cx="6705600" cy="1848499"/>
          </a:xfrm>
          <a:prstGeom prst="rect">
            <a:avLst/>
          </a:prstGeom>
        </p:spPr>
      </p:pic>
      <p:pic>
        <p:nvPicPr>
          <p:cNvPr id="32" name="Content Placeholder 7">
            <a:extLst>
              <a:ext uri="{FF2B5EF4-FFF2-40B4-BE49-F238E27FC236}">
                <a16:creationId xmlns:a16="http://schemas.microsoft.com/office/drawing/2014/main" id="{DB5B5A45-6D47-4CA8-8CA7-FDAE178E51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301" t="54659" r="1983" b="1447"/>
          <a:stretch/>
        </p:blipFill>
        <p:spPr bwMode="auto">
          <a:xfrm>
            <a:off x="2481054" y="3522187"/>
            <a:ext cx="1292310" cy="82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E70523F-332B-4ADA-A225-B0BDB751A5D5}"/>
              </a:ext>
            </a:extLst>
          </p:cNvPr>
          <p:cNvSpPr txBox="1"/>
          <p:nvPr/>
        </p:nvSpPr>
        <p:spPr>
          <a:xfrm>
            <a:off x="2481054" y="4345218"/>
            <a:ext cx="1244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</a:rPr>
              <a:t>Keystone</a:t>
            </a:r>
          </a:p>
          <a:p>
            <a:pPr algn="ctr"/>
            <a:r>
              <a:rPr lang="en-US" sz="800" b="1" dirty="0" err="1">
                <a:latin typeface="Arial" panose="020B0604020202020204" pitchFamily="34" charset="0"/>
              </a:rPr>
              <a:t>TriGuard</a:t>
            </a:r>
            <a:endParaRPr lang="en-US" sz="800" b="1" dirty="0">
              <a:latin typeface="Arial" panose="020B060402020202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BF35EDA-58F6-4C2A-AE8A-A70B9C4665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6376" y="3517808"/>
            <a:ext cx="1457070" cy="82303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CCC76BF-2A9E-49C3-9043-136B5907C41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6613" y="3513430"/>
            <a:ext cx="1306514" cy="831788"/>
          </a:xfrm>
          <a:prstGeom prst="rect">
            <a:avLst/>
          </a:prstGeom>
        </p:spPr>
      </p:pic>
      <p:pic>
        <p:nvPicPr>
          <p:cNvPr id="40" name="Picture 2" descr="C:\Users\sigalelilex\Desktop\filterlex_01420.png">
            <a:extLst>
              <a:ext uri="{FF2B5EF4-FFF2-40B4-BE49-F238E27FC236}">
                <a16:creationId xmlns:a16="http://schemas.microsoft.com/office/drawing/2014/main" id="{FB47AC50-1AE2-4499-8264-E5BE60D780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716" r="41045" b="6192"/>
          <a:stretch/>
        </p:blipFill>
        <p:spPr bwMode="auto">
          <a:xfrm>
            <a:off x="6690358" y="3468178"/>
            <a:ext cx="1291516" cy="104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A picture containing wall, indoor&#10;&#10;Description generated with very high confidence">
            <a:extLst>
              <a:ext uri="{FF2B5EF4-FFF2-40B4-BE49-F238E27FC236}">
                <a16:creationId xmlns:a16="http://schemas.microsoft.com/office/drawing/2014/main" id="{A48CB788-D8DE-4288-8514-5716A1E0E55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8521" y="3526764"/>
            <a:ext cx="1446266" cy="81407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FDBDA76D-6126-4327-B3BB-6BFA2CF099F0}"/>
              </a:ext>
            </a:extLst>
          </p:cNvPr>
          <p:cNvSpPr txBox="1"/>
          <p:nvPr/>
        </p:nvSpPr>
        <p:spPr>
          <a:xfrm>
            <a:off x="4012710" y="4340839"/>
            <a:ext cx="9832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dirty="0" err="1">
                <a:latin typeface="Arial" panose="020B0604020202020204" pitchFamily="34" charset="0"/>
              </a:rPr>
              <a:t>Protembis</a:t>
            </a:r>
            <a:endParaRPr lang="en-US" sz="800" b="1" dirty="0">
              <a:latin typeface="Arial" panose="020B0604020202020204" pitchFamily="34" charset="0"/>
            </a:endParaRP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dirty="0" err="1">
                <a:latin typeface="Arial" panose="020B0604020202020204" pitchFamily="34" charset="0"/>
              </a:rPr>
              <a:t>ProtEmbo</a:t>
            </a:r>
            <a:r>
              <a:rPr lang="en-US" sz="800" b="1" dirty="0">
                <a:latin typeface="Arial" panose="020B0604020202020204" pitchFamily="34" charset="0"/>
              </a:rPr>
              <a:t> CPS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D977CE9-3691-4AA4-98AA-E4234CA56ADE}"/>
              </a:ext>
            </a:extLst>
          </p:cNvPr>
          <p:cNvSpPr txBox="1"/>
          <p:nvPr/>
        </p:nvSpPr>
        <p:spPr>
          <a:xfrm>
            <a:off x="5529087" y="4304851"/>
            <a:ext cx="6280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baseline="0" dirty="0">
                <a:latin typeface="Arial" panose="020B0604020202020204" pitchFamily="34" charset="0"/>
              </a:rPr>
              <a:t>ICS</a:t>
            </a:r>
          </a:p>
          <a:p>
            <a:pPr algn="ctr"/>
            <a:r>
              <a:rPr lang="en-US" sz="800" b="1" baseline="0" dirty="0">
                <a:latin typeface="Arial" panose="020B0604020202020204" pitchFamily="34" charset="0"/>
              </a:rPr>
              <a:t>Emblok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6D1B0AC-EC50-4108-9ECC-644B823C33C7}"/>
              </a:ext>
            </a:extLst>
          </p:cNvPr>
          <p:cNvSpPr txBox="1"/>
          <p:nvPr/>
        </p:nvSpPr>
        <p:spPr>
          <a:xfrm>
            <a:off x="6908375" y="4325034"/>
            <a:ext cx="9565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Filterlex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Medical</a:t>
            </a:r>
          </a:p>
          <a:p>
            <a:pPr algn="ctr"/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Filterlex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8F55F18-466A-4B4B-9F76-9428E0723D71}"/>
              </a:ext>
            </a:extLst>
          </p:cNvPr>
          <p:cNvSpPr txBox="1"/>
          <p:nvPr/>
        </p:nvSpPr>
        <p:spPr>
          <a:xfrm>
            <a:off x="8313887" y="4340839"/>
            <a:ext cx="8905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Emboline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Emboliner</a:t>
            </a:r>
          </a:p>
        </p:txBody>
      </p:sp>
      <p:pic>
        <p:nvPicPr>
          <p:cNvPr id="52" name="Picture 51" descr="pic tavr.png">
            <a:extLst>
              <a:ext uri="{FF2B5EF4-FFF2-40B4-BE49-F238E27FC236}">
                <a16:creationId xmlns:a16="http://schemas.microsoft.com/office/drawing/2014/main" id="{619EED5D-D6E5-4817-A9DE-050B5EE30BF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4091" y="4748292"/>
            <a:ext cx="1650672" cy="100940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A01C158-72CB-4146-8378-135669EA1F8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6172" y="4748292"/>
            <a:ext cx="1108359" cy="100940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A9630EF-FFF4-4BB5-B7E3-6B08FB81A81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9173" y="4782040"/>
            <a:ext cx="1471954" cy="941909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A2E23EA-4B4E-44AA-982A-07FEC4BB808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4071" y="4778755"/>
            <a:ext cx="1472540" cy="94847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86B4232F-1EFC-4B61-9671-335E542D420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0688" y="4894924"/>
            <a:ext cx="1513822" cy="71614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B5BB1A4-3C5A-4DF9-911F-D4D4966719F6}"/>
              </a:ext>
            </a:extLst>
          </p:cNvPr>
          <p:cNvSpPr txBox="1"/>
          <p:nvPr/>
        </p:nvSpPr>
        <p:spPr>
          <a:xfrm>
            <a:off x="1660698" y="5778625"/>
            <a:ext cx="178890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Transverse Medical </a:t>
            </a:r>
            <a:r>
              <a:rPr lang="en-US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PointGuard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56F14E2-BCBE-42B3-985F-D17B0B9380B5}"/>
              </a:ext>
            </a:extLst>
          </p:cNvPr>
          <p:cNvSpPr txBox="1"/>
          <p:nvPr/>
        </p:nvSpPr>
        <p:spPr>
          <a:xfrm>
            <a:off x="3759427" y="5613283"/>
            <a:ext cx="11607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Edwards </a:t>
            </a:r>
          </a:p>
          <a:p>
            <a:pPr algn="ctr"/>
            <a:r>
              <a:rPr lang="en-US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Embrella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D6620BE-2AA2-4A62-A95E-D543A2A10DFE}"/>
              </a:ext>
            </a:extLst>
          </p:cNvPr>
          <p:cNvSpPr txBox="1"/>
          <p:nvPr/>
        </p:nvSpPr>
        <p:spPr>
          <a:xfrm>
            <a:off x="5388483" y="5770594"/>
            <a:ext cx="13649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CardiOptis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Embolisher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43F59B7-77E4-4D86-9D68-C1B2E6FA39DC}"/>
              </a:ext>
            </a:extLst>
          </p:cNvPr>
          <p:cNvSpPr txBox="1"/>
          <p:nvPr/>
        </p:nvSpPr>
        <p:spPr>
          <a:xfrm>
            <a:off x="7221725" y="5791921"/>
            <a:ext cx="80570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Capricorn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9A60C55-9AB5-4DC3-96BF-3EF7246FA693}"/>
              </a:ext>
            </a:extLst>
          </p:cNvPr>
          <p:cNvSpPr txBox="1"/>
          <p:nvPr/>
        </p:nvSpPr>
        <p:spPr>
          <a:xfrm>
            <a:off x="8755492" y="5733498"/>
            <a:ext cx="12672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TransAortic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Capture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8B6662-ABDD-4591-B7C9-2B83BB30A6AE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5ABF359-6842-4209-9C60-9E72F6DEB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76882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20344E-1E86-42EA-B329-D322E9B7CB4C}"/>
              </a:ext>
            </a:extLst>
          </p:cNvPr>
          <p:cNvSpPr/>
          <p:nvPr/>
        </p:nvSpPr>
        <p:spPr>
          <a:xfrm>
            <a:off x="0" y="6087916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F81D6D98-3C33-4EA9-BE84-C24498151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2AEDF2-2693-4FE8-8F45-2C9AA1E6B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74" y="341243"/>
            <a:ext cx="11748836" cy="1030291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  <a:t>Sentinel IDE Trial No difference in strokes at 30 days</a:t>
            </a:r>
            <a:b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  <a:t>But 63% (p 0.05) reduction in periprocedural stroke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C92805-21C7-4E5B-A2AE-52AB7689AEA2}"/>
              </a:ext>
            </a:extLst>
          </p:cNvPr>
          <p:cNvSpPr txBox="1"/>
          <p:nvPr/>
        </p:nvSpPr>
        <p:spPr>
          <a:xfrm>
            <a:off x="192874" y="6285949"/>
            <a:ext cx="4357669" cy="461616"/>
          </a:xfrm>
          <a:prstGeom prst="rect">
            <a:avLst/>
          </a:prstGeom>
        </p:spPr>
        <p:txBody>
          <a:bodyPr vertOverflow="overflow" horzOverflow="overflow" wrap="square" lIns="91392" tIns="45696" rIns="91392" bIns="45696" numCol="1" rtlCol="0">
            <a:spAutoFit/>
          </a:bodyPr>
          <a:lstStyle/>
          <a:p>
            <a:pPr fontAlgn="base"/>
            <a:r>
              <a:rPr lang="en-US" sz="800" dirty="0">
                <a:solidFill>
                  <a:schemeClr val="bg1"/>
                </a:solidFill>
              </a:rPr>
              <a:t>Kapadia JACC 2017</a:t>
            </a:r>
          </a:p>
          <a:p>
            <a:pPr algn="l" fontAlgn="base"/>
            <a:endParaRPr lang="en-US" sz="800" b="0" dirty="0">
              <a:solidFill>
                <a:schemeClr val="bg1"/>
              </a:solidFill>
              <a:latin typeface="Arial" panose="020B0604020202020204" pitchFamily="34" charset="0"/>
              <a:ea typeface="Gill Sans MT" charset="0"/>
              <a:cs typeface="Arial" panose="020B0604020202020204" pitchFamily="34" charset="0"/>
            </a:endParaRPr>
          </a:p>
          <a:p>
            <a:pPr algn="l" fontAlgn="base"/>
            <a:r>
              <a:rPr lang="en-US" sz="800" b="0" dirty="0">
                <a:solidFill>
                  <a:schemeClr val="bg1"/>
                </a:solidFill>
                <a:latin typeface="Arial" panose="020B0604020202020204" pitchFamily="34" charset="0"/>
                <a:ea typeface="Gill Sans MT" charset="0"/>
                <a:cs typeface="Arial" panose="020B0604020202020204" pitchFamily="34" charset="0"/>
              </a:rPr>
              <a:t>Sentinel IDE Trial. Data presented at Sentinel™ FDA Advisory Panel, February 23, 2017</a:t>
            </a:r>
            <a:endParaRPr sz="800" b="0" dirty="0">
              <a:solidFill>
                <a:schemeClr val="bg1"/>
              </a:solidFill>
              <a:latin typeface="Arial" panose="020B0604020202020204" pitchFamily="34" charset="0"/>
              <a:ea typeface="Gill Sans MT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B4A702-D4F5-401E-96C0-D98543430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706" y="2237591"/>
            <a:ext cx="5926294" cy="33730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A29756-1FE3-4E60-ADD9-B6A56E6E3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37591"/>
            <a:ext cx="6205776" cy="31326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05AEDF-D276-4C02-A92D-F38BB0BBCDD3}"/>
              </a:ext>
            </a:extLst>
          </p:cNvPr>
          <p:cNvSpPr/>
          <p:nvPr/>
        </p:nvSpPr>
        <p:spPr>
          <a:xfrm>
            <a:off x="0" y="3429000"/>
            <a:ext cx="6185647" cy="648981"/>
          </a:xfrm>
          <a:prstGeom prst="rect">
            <a:avLst/>
          </a:prstGeom>
          <a:noFill/>
          <a:ln w="28575">
            <a:solidFill>
              <a:srgbClr val="F05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3612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344C19AA-8266-4DEE-859F-9C08A2729F76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1" name="Picture 10">
            <a:extLst>
              <a:ext uri="{FF2B5EF4-FFF2-40B4-BE49-F238E27FC236}">
                <a16:creationId xmlns:a16="http://schemas.microsoft.com/office/drawing/2014/main" id="{DAD66FEE-15F6-487F-959A-20A230045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EB6AAB-D55A-0A49-A78E-EB48AF02B0BA}"/>
              </a:ext>
            </a:extLst>
          </p:cNvPr>
          <p:cNvSpPr/>
          <p:nvPr/>
        </p:nvSpPr>
        <p:spPr>
          <a:xfrm>
            <a:off x="774269" y="1816100"/>
            <a:ext cx="11265512" cy="4023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467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96845D-35E4-4FD3-B368-2571C8887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57" y="64335"/>
            <a:ext cx="11903423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  <a:t>Consistent stroke risk reduction in multiple registries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58BD5F-8B19-4FE3-A47D-0908AD96380A}"/>
              </a:ext>
            </a:extLst>
          </p:cNvPr>
          <p:cNvSpPr txBox="1"/>
          <p:nvPr/>
        </p:nvSpPr>
        <p:spPr>
          <a:xfrm>
            <a:off x="278968" y="6156806"/>
            <a:ext cx="114150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*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Fisher exact test; 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Sentinel IDE Trial. Data presented at Sentinel™ FDA Advisory Panel, Feb 23, 201; 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Chakravarty T, TCT 2018; 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3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Seeger J, et al. JACC Cardiovasc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Interv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. 2017 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4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Van Mieghem N, TVT 2018 (includes TIA); 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5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Rinaldi, TCT 2018 (no P value given);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6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Stripe, B. PCR LV 2019; 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7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Megaly M. et al Ischemic stroke with cerebral protection system during transcatheter aortic valve replacement J Am Coll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Cardiol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Intv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2020; 13:2149-55 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8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Cohen DJ. Cerebral embolic protection and TAVR outcomes: results from the TVT Registry. Paper presented at: Transcatheter Cardiovascular Therapeutics Annual Conference; October 16, 2020; online. Results from different studies are not directly comparable. Information provided for educational purposes only.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A4684DB-36DF-4C04-8560-9A724FD1580B}"/>
              </a:ext>
            </a:extLst>
          </p:cNvPr>
          <p:cNvSpPr txBox="1"/>
          <p:nvPr/>
        </p:nvSpPr>
        <p:spPr>
          <a:xfrm>
            <a:off x="925554" y="1400074"/>
            <a:ext cx="11163300" cy="4258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2150" b="1" i="0" u="none" strike="noStrike" kern="120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rPr>
              <a:t>Multiple studies </a:t>
            </a:r>
            <a:r>
              <a:rPr lang="en-US" sz="2150" b="1">
                <a:solidFill>
                  <a:srgbClr val="00467F"/>
                </a:solidFill>
                <a:ea typeface="ヒラギノ角ゴ Pro W3"/>
                <a:cs typeface="Arial"/>
              </a:rPr>
              <a:t>s</a:t>
            </a:r>
            <a:r>
              <a:rPr kumimoji="0" lang="en-US" sz="2150" b="1" i="0" u="none" strike="noStrike" kern="1200" cap="none" spc="0" normalizeH="0" baseline="0" noProof="0" err="1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rPr>
              <a:t>uggest</a:t>
            </a:r>
            <a:r>
              <a:rPr kumimoji="0" lang="en-US" sz="2150" b="1" i="0" u="none" strike="noStrike" kern="120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rPr>
              <a:t> Sentinel™ d</a:t>
            </a:r>
            <a:r>
              <a:rPr lang="en-US" sz="2150" b="1" err="1">
                <a:solidFill>
                  <a:srgbClr val="00467F"/>
                </a:solidFill>
                <a:ea typeface="ヒラギノ角ゴ Pro W3"/>
                <a:cs typeface="Arial"/>
              </a:rPr>
              <a:t>emonstrates</a:t>
            </a:r>
            <a:r>
              <a:rPr kumimoji="0" lang="en-US" sz="2150" b="1" i="0" u="none" strike="noStrike" kern="120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rPr>
              <a:t> a 60-80% stroke </a:t>
            </a:r>
            <a:r>
              <a:rPr lang="en-US" sz="2150" b="1">
                <a:solidFill>
                  <a:srgbClr val="00467F"/>
                </a:solidFill>
                <a:ea typeface="ヒラギノ角ゴ Pro W3"/>
                <a:cs typeface="Arial"/>
              </a:rPr>
              <a:t>r</a:t>
            </a:r>
            <a:r>
              <a:rPr kumimoji="0" lang="en-US" sz="2150" b="1" i="0" u="none" strike="noStrike" kern="1200" cap="none" spc="0" normalizeH="0" baseline="0" noProof="0" err="1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rPr>
              <a:t>isk</a:t>
            </a:r>
            <a:r>
              <a:rPr kumimoji="0" lang="en-US" sz="2150" b="1" i="0" u="none" strike="noStrike" kern="120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rPr>
              <a:t> </a:t>
            </a:r>
            <a:r>
              <a:rPr lang="en-US" sz="2150" b="1">
                <a:solidFill>
                  <a:srgbClr val="00467F"/>
                </a:solidFill>
                <a:ea typeface="ヒラギノ角ゴ Pro W3"/>
                <a:cs typeface="Arial"/>
              </a:rPr>
              <a:t>r</a:t>
            </a:r>
            <a:r>
              <a:rPr kumimoji="0" lang="en-US" sz="2150" b="1" i="0" u="none" strike="noStrike" kern="1200" cap="none" spc="0" normalizeH="0" baseline="0" noProof="0" err="1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rPr>
              <a:t>eduction</a:t>
            </a:r>
            <a:endParaRPr kumimoji="0" lang="en-US" sz="2150" b="1" i="0" u="none" strike="noStrike" kern="1200" cap="none" spc="0" normalizeH="0" baseline="0" noProof="0">
              <a:ln>
                <a:noFill/>
              </a:ln>
              <a:solidFill>
                <a:srgbClr val="00467F"/>
              </a:solidFill>
              <a:effectLst/>
              <a:uLnTx/>
              <a:uFillTx/>
              <a:ea typeface="ヒラギノ角ゴ Pro W3"/>
              <a:cs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227863-CDB9-2E43-8C07-B0C4D05AD889}"/>
              </a:ext>
            </a:extLst>
          </p:cNvPr>
          <p:cNvGrpSpPr/>
          <p:nvPr/>
        </p:nvGrpSpPr>
        <p:grpSpPr>
          <a:xfrm>
            <a:off x="482600" y="1708395"/>
            <a:ext cx="11423283" cy="4198008"/>
            <a:chOff x="353033" y="2108729"/>
            <a:chExt cx="11555585" cy="436770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3BD10A-8DC2-4298-A98A-40572CFF3B0C}"/>
                </a:ext>
              </a:extLst>
            </p:cNvPr>
            <p:cNvSpPr txBox="1"/>
            <p:nvPr/>
          </p:nvSpPr>
          <p:spPr>
            <a:xfrm>
              <a:off x="4455059" y="5151528"/>
              <a:ext cx="1379839" cy="12701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Erasmus and Groningen University Medical Centers</a:t>
              </a:r>
              <a:r>
                <a:rPr kumimoji="0" lang="en-US" sz="1100" b="1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4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≤72 </a:t>
              </a:r>
              <a:r>
                <a:rPr kumimoji="0" lang="en-US" sz="1100" b="0" i="0" u="none" strike="noStrike" kern="1200" cap="none" spc="0" normalizeH="0" baseline="0" noProof="0" err="1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hrs</a:t>
              </a: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P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&lt;0.01</a:t>
              </a:r>
              <a:endParaRPr lang="en-US" sz="1100" b="0" i="0" u="none" strike="noStrike" kern="120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 panose="020B0604020202020204" pitchFamily="34" charset="0"/>
              </a:endParaRPr>
            </a:p>
          </p:txBody>
        </p:sp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DE992B87-058F-4D04-86B4-6625022CDA48}"/>
                </a:ext>
              </a:extLst>
            </p:cNvPr>
            <p:cNvGraphicFramePr/>
            <p:nvPr/>
          </p:nvGraphicFramePr>
          <p:xfrm>
            <a:off x="353033" y="2108729"/>
            <a:ext cx="11462057" cy="30417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F7FE54-AFB7-403D-8771-A74EE9DAC126}"/>
                </a:ext>
              </a:extLst>
            </p:cNvPr>
            <p:cNvSpPr txBox="1"/>
            <p:nvPr/>
          </p:nvSpPr>
          <p:spPr>
            <a:xfrm rot="16200000">
              <a:off x="-511836" y="3460166"/>
              <a:ext cx="2648527" cy="272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% of Patients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E058894-2280-4DC8-86EA-2B0F777C5B88}"/>
                </a:ext>
              </a:extLst>
            </p:cNvPr>
            <p:cNvSpPr txBox="1"/>
            <p:nvPr/>
          </p:nvSpPr>
          <p:spPr>
            <a:xfrm>
              <a:off x="1229796" y="4935711"/>
              <a:ext cx="673870" cy="240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9/110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6F1B0A-AE0F-42DC-B3D8-2D503ABF2E9E}"/>
                </a:ext>
              </a:extLst>
            </p:cNvPr>
            <p:cNvSpPr txBox="1"/>
            <p:nvPr/>
          </p:nvSpPr>
          <p:spPr>
            <a:xfrm>
              <a:off x="1608467" y="4935711"/>
              <a:ext cx="699935" cy="240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7/231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2F9C891-1926-4E08-BD09-6588DFD6B97C}"/>
                </a:ext>
              </a:extLst>
            </p:cNvPr>
            <p:cNvGrpSpPr/>
            <p:nvPr/>
          </p:nvGrpSpPr>
          <p:grpSpPr>
            <a:xfrm>
              <a:off x="2182780" y="4935710"/>
              <a:ext cx="1326383" cy="1016363"/>
              <a:chOff x="5114214" y="5185865"/>
              <a:chExt cx="1326383" cy="101636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B84349-460D-404B-A4DF-B89C2FE74F6F}"/>
                  </a:ext>
                </a:extLst>
              </p:cNvPr>
              <p:cNvSpPr txBox="1"/>
              <p:nvPr/>
            </p:nvSpPr>
            <p:spPr>
              <a:xfrm>
                <a:off x="5142194" y="5185865"/>
                <a:ext cx="676103" cy="240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8/162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F62FA24-55E7-4412-AE11-9F2FD54C6778}"/>
                  </a:ext>
                </a:extLst>
              </p:cNvPr>
              <p:cNvSpPr txBox="1"/>
              <p:nvPr/>
            </p:nvSpPr>
            <p:spPr>
              <a:xfrm>
                <a:off x="5583773" y="5185865"/>
                <a:ext cx="676105" cy="240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5/456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2066260-0E81-4FB6-B4A0-580877330FF9}"/>
                  </a:ext>
                </a:extLst>
              </p:cNvPr>
              <p:cNvSpPr txBox="1"/>
              <p:nvPr/>
            </p:nvSpPr>
            <p:spPr>
              <a:xfrm>
                <a:off x="5114214" y="5401684"/>
                <a:ext cx="1326383" cy="80054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 defTabSz="914400"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Cedars Sinai</a:t>
                </a:r>
                <a:r>
                  <a:rPr lang="en-US" sz="1100" b="1">
                    <a:solidFill>
                      <a:srgbClr val="00467F"/>
                    </a:solidFill>
                    <a:ea typeface="ヒラギノ角ゴ Pro W3"/>
                    <a:cs typeface="Arial"/>
                  </a:rPr>
                  <a:t> </a:t>
                </a:r>
                <a:endParaRPr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Medical Center</a:t>
                </a:r>
                <a:r>
                  <a:rPr kumimoji="0" lang="en-US" sz="11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2</a:t>
                </a:r>
                <a:endParaRPr lang="en-US" sz="1100" b="1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7days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P&lt;0.01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36D24F-A90F-4F15-8CFE-31C45D42CEEA}"/>
                </a:ext>
              </a:extLst>
            </p:cNvPr>
            <p:cNvSpPr txBox="1"/>
            <p:nvPr/>
          </p:nvSpPr>
          <p:spPr>
            <a:xfrm>
              <a:off x="4590418" y="4935711"/>
              <a:ext cx="626454" cy="240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32/589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52AA804-63BA-4144-BC00-AE4AC8CEEAF0}"/>
                </a:ext>
              </a:extLst>
            </p:cNvPr>
            <p:cNvSpPr txBox="1"/>
            <p:nvPr/>
          </p:nvSpPr>
          <p:spPr>
            <a:xfrm>
              <a:off x="5074698" y="4935711"/>
              <a:ext cx="598692" cy="240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7/485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BC93D35-862F-444C-8540-18060BF07F69}"/>
                </a:ext>
              </a:extLst>
            </p:cNvPr>
            <p:cNvGrpSpPr/>
            <p:nvPr/>
          </p:nvGrpSpPr>
          <p:grpSpPr>
            <a:xfrm>
              <a:off x="3392080" y="4935710"/>
              <a:ext cx="1154092" cy="1325909"/>
              <a:chOff x="6532065" y="5184234"/>
              <a:chExt cx="1154092" cy="132590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47F2B63-C953-4B51-A09B-3C50AD0761D4}"/>
                  </a:ext>
                </a:extLst>
              </p:cNvPr>
              <p:cNvSpPr txBox="1"/>
              <p:nvPr/>
            </p:nvSpPr>
            <p:spPr>
              <a:xfrm>
                <a:off x="6532065" y="5184234"/>
                <a:ext cx="624510" cy="240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13/280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49EF2EF-5C19-4DC0-87F0-690A68FF39BC}"/>
                  </a:ext>
                </a:extLst>
              </p:cNvPr>
              <p:cNvSpPr txBox="1"/>
              <p:nvPr/>
            </p:nvSpPr>
            <p:spPr>
              <a:xfrm>
                <a:off x="7026991" y="5184235"/>
                <a:ext cx="579664" cy="240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4/280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96C480-F740-4274-AF7E-D4230E61E8A2}"/>
                  </a:ext>
                </a:extLst>
              </p:cNvPr>
              <p:cNvSpPr txBox="1"/>
              <p:nvPr/>
            </p:nvSpPr>
            <p:spPr>
              <a:xfrm>
                <a:off x="6582073" y="5400054"/>
                <a:ext cx="1104084" cy="111008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 defTabSz="914400"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Sentinel™ </a:t>
                </a: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Ulm</a:t>
                </a:r>
                <a:r>
                  <a:rPr lang="en-US" sz="1100" b="1">
                    <a:solidFill>
                      <a:srgbClr val="00467F"/>
                    </a:solidFill>
                    <a:ea typeface="ヒラギノ角ゴ Pro W3"/>
                    <a:cs typeface="Arial"/>
                  </a:rPr>
                  <a:t> </a:t>
                </a:r>
                <a:endParaRPr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Study</a:t>
                </a:r>
                <a:r>
                  <a:rPr kumimoji="0" lang="en-US" sz="11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3</a:t>
                </a:r>
                <a:endParaRPr lang="en-US" sz="1100" b="1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7days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P&lt;0.01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1100" b="0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185BB7-238F-4897-A214-E243D7D5F298}"/>
                </a:ext>
              </a:extLst>
            </p:cNvPr>
            <p:cNvSpPr txBox="1"/>
            <p:nvPr/>
          </p:nvSpPr>
          <p:spPr>
            <a:xfrm>
              <a:off x="1017362" y="5151529"/>
              <a:ext cx="1328133" cy="9286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Sentinel IDE</a:t>
              </a:r>
              <a:endParaRPr lang="en-US" sz="1100" b="1" i="0" u="none" strike="noStrike" kern="120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Trial </a:t>
              </a:r>
              <a:r>
                <a:rPr kumimoji="0" lang="en-US" sz="1100" b="0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1</a:t>
              </a:r>
              <a:endParaRPr lang="en-US" sz="1100" b="0" i="0" u="none" strike="noStrike" kern="1200" cap="none" spc="0" normalizeH="0" baseline="3000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≤72 </a:t>
              </a:r>
              <a:r>
                <a:rPr kumimoji="0" lang="en-US" sz="1100" b="0" i="0" u="none" strike="noStrike" kern="1200" cap="none" spc="0" normalizeH="0" baseline="0" noProof="0" err="1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hrs</a:t>
              </a:r>
              <a:endParaRPr lang="en-US" sz="1100" b="0" i="0" u="none" strike="noStrike" kern="120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P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=0.05</a:t>
              </a:r>
              <a:r>
                <a:rPr kumimoji="0" lang="en-US" sz="1100" b="0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rPr>
                <a:t>*</a:t>
              </a:r>
              <a:endParaRPr lang="en-US" sz="1100" b="0" i="0" u="none" strike="noStrike" kern="1200" cap="none" spc="0" normalizeH="0" baseline="3000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ヒラギノ角ゴ Pro W3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F0F40C1-F8AC-4BC5-BF58-F8E1309748A9}"/>
                </a:ext>
              </a:extLst>
            </p:cNvPr>
            <p:cNvSpPr txBox="1"/>
            <p:nvPr/>
          </p:nvSpPr>
          <p:spPr>
            <a:xfrm>
              <a:off x="6174198" y="6220259"/>
              <a:ext cx="1690331" cy="256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Sentinel™ CPS (n=14,589)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824F092-9DCC-4A2E-A0B5-4FD53CC35B89}"/>
                </a:ext>
              </a:extLst>
            </p:cNvPr>
            <p:cNvGrpSpPr/>
            <p:nvPr/>
          </p:nvGrpSpPr>
          <p:grpSpPr>
            <a:xfrm>
              <a:off x="5723060" y="4935710"/>
              <a:ext cx="1265583" cy="1031559"/>
              <a:chOff x="7816431" y="5210987"/>
              <a:chExt cx="1265583" cy="103155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25EC8F1-E94C-4F2A-B992-C2E6F022CB21}"/>
                  </a:ext>
                </a:extLst>
              </p:cNvPr>
              <p:cNvSpPr txBox="1"/>
              <p:nvPr/>
            </p:nvSpPr>
            <p:spPr>
              <a:xfrm>
                <a:off x="7816431" y="5425991"/>
                <a:ext cx="1265583" cy="81655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Carolinas </a:t>
                </a:r>
                <a:br>
                  <a:rPr lang="en-US" sz="11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</a:b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Medical Center</a:t>
                </a:r>
                <a:r>
                  <a:rPr kumimoji="0" lang="en-US" sz="11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5</a:t>
                </a:r>
                <a:endParaRPr lang="en-US" sz="1100" b="1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≤72 </a:t>
                </a:r>
                <a:r>
                  <a:rPr kumimoji="0" lang="en-US" sz="11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hrs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P = nr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D497A73-D813-4357-9BBD-8EF15E9E9AA0}"/>
                  </a:ext>
                </a:extLst>
              </p:cNvPr>
              <p:cNvSpPr txBox="1"/>
              <p:nvPr/>
            </p:nvSpPr>
            <p:spPr>
              <a:xfrm>
                <a:off x="7943947" y="5210987"/>
                <a:ext cx="624510" cy="240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13/588 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46E2C6-0EAE-4EB7-9922-1B39CD93A821}"/>
                  </a:ext>
                </a:extLst>
              </p:cNvPr>
              <p:cNvSpPr txBox="1"/>
              <p:nvPr/>
            </p:nvSpPr>
            <p:spPr>
              <a:xfrm>
                <a:off x="8410202" y="5210987"/>
                <a:ext cx="543536" cy="240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0/103 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A510E8E-BF9F-43F1-B216-9DE3FB316F1D}"/>
                </a:ext>
              </a:extLst>
            </p:cNvPr>
            <p:cNvGrpSpPr/>
            <p:nvPr/>
          </p:nvGrpSpPr>
          <p:grpSpPr>
            <a:xfrm>
              <a:off x="6839028" y="4935710"/>
              <a:ext cx="1356255" cy="1120496"/>
              <a:chOff x="3111271" y="5164901"/>
              <a:chExt cx="1230953" cy="1120496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02E0CF9-959D-4C0C-A07C-D0BF35A4A29C}"/>
                  </a:ext>
                </a:extLst>
              </p:cNvPr>
              <p:cNvSpPr txBox="1"/>
              <p:nvPr/>
            </p:nvSpPr>
            <p:spPr>
              <a:xfrm>
                <a:off x="3111271" y="5388787"/>
                <a:ext cx="1230953" cy="8966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UC Davis </a:t>
                </a:r>
                <a:br>
                  <a:rPr lang="en-US" sz="11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</a:b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Medical Center</a:t>
                </a:r>
                <a:r>
                  <a:rPr kumimoji="0" lang="en-US" sz="11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6</a:t>
                </a:r>
                <a:endParaRPr lang="en-US" sz="1100" b="1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algn="ctr" defTabSz="914400"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Peri-procedural</a:t>
                </a:r>
                <a:r>
                  <a:rPr lang="en-US" sz="1100">
                    <a:solidFill>
                      <a:srgbClr val="00467F"/>
                    </a:solidFill>
                    <a:ea typeface="ヒラギノ角ゴ Pro W3"/>
                    <a:cs typeface="Arial"/>
                  </a:rPr>
                  <a:t> 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1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P</a:t>
                </a: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&lt;0.01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F7505B0-2546-4A8E-B580-6A3DFD22E997}"/>
                  </a:ext>
                </a:extLst>
              </p:cNvPr>
              <p:cNvSpPr txBox="1"/>
              <p:nvPr/>
            </p:nvSpPr>
            <p:spPr>
              <a:xfrm>
                <a:off x="3208852" y="5164901"/>
                <a:ext cx="567763" cy="240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5/100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44011E2-1810-486A-BAC8-0D2267FD68C4}"/>
                  </a:ext>
                </a:extLst>
              </p:cNvPr>
              <p:cNvSpPr txBox="1"/>
              <p:nvPr/>
            </p:nvSpPr>
            <p:spPr>
              <a:xfrm>
                <a:off x="3535307" y="5164901"/>
                <a:ext cx="667610" cy="240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0/100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193050F-D52E-4DB6-B1E9-F57F4CF40991}"/>
                </a:ext>
              </a:extLst>
            </p:cNvPr>
            <p:cNvSpPr txBox="1"/>
            <p:nvPr/>
          </p:nvSpPr>
          <p:spPr>
            <a:xfrm>
              <a:off x="2246093" y="2463043"/>
              <a:ext cx="5811382" cy="224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Single-Center Studies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05ABB7B-7DD1-4264-A6CF-DFC726BCF5EE}"/>
                </a:ext>
              </a:extLst>
            </p:cNvPr>
            <p:cNvSpPr/>
            <p:nvPr/>
          </p:nvSpPr>
          <p:spPr>
            <a:xfrm>
              <a:off x="3374505" y="6251313"/>
              <a:ext cx="159524" cy="170255"/>
            </a:xfrm>
            <a:prstGeom prst="rect">
              <a:avLst/>
            </a:prstGeom>
            <a:solidFill>
              <a:srgbClr val="F0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CB13A2E-0B60-4BAC-A0CD-A266A56C5A42}"/>
                </a:ext>
              </a:extLst>
            </p:cNvPr>
            <p:cNvSpPr txBox="1"/>
            <p:nvPr/>
          </p:nvSpPr>
          <p:spPr>
            <a:xfrm>
              <a:off x="3534030" y="6219097"/>
              <a:ext cx="2220935" cy="256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No Sentinel™ CPS (n=113,656)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E91BC25-3D79-4CE8-9DE3-CD4684B91580}"/>
                </a:ext>
              </a:extLst>
            </p:cNvPr>
            <p:cNvSpPr txBox="1"/>
            <p:nvPr/>
          </p:nvSpPr>
          <p:spPr>
            <a:xfrm>
              <a:off x="8122606" y="2463043"/>
              <a:ext cx="3510021" cy="224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Registries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A3138D6-43FC-4E0B-A4C6-DBC7CE14D26D}"/>
                </a:ext>
              </a:extLst>
            </p:cNvPr>
            <p:cNvGrpSpPr/>
            <p:nvPr/>
          </p:nvGrpSpPr>
          <p:grpSpPr>
            <a:xfrm>
              <a:off x="7990968" y="4935711"/>
              <a:ext cx="1267399" cy="1219168"/>
              <a:chOff x="6357020" y="5123262"/>
              <a:chExt cx="1267399" cy="1219168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E6C8107-2E66-4924-A4A8-36968071D0E5}"/>
                  </a:ext>
                </a:extLst>
              </p:cNvPr>
              <p:cNvSpPr txBox="1"/>
              <p:nvPr/>
            </p:nvSpPr>
            <p:spPr>
              <a:xfrm>
                <a:off x="6357020" y="5123262"/>
                <a:ext cx="837900" cy="228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40/1050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4281B10-6950-4F34-8A42-F2E828D466E8}"/>
                  </a:ext>
                </a:extLst>
              </p:cNvPr>
              <p:cNvSpPr txBox="1"/>
              <p:nvPr/>
            </p:nvSpPr>
            <p:spPr>
              <a:xfrm>
                <a:off x="6520335" y="5339081"/>
                <a:ext cx="1104084" cy="100334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US NIS Registry</a:t>
                </a:r>
                <a:r>
                  <a:rPr kumimoji="0" lang="en-US" sz="11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7</a:t>
                </a:r>
                <a:endParaRPr lang="en-US" sz="1100" b="1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Discharge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1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P</a:t>
                </a: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=0.003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endParaRPr>
              </a:p>
              <a:p>
                <a:pPr algn="ctr" defTabSz="914400">
                  <a:defRPr/>
                </a:pPr>
                <a:endParaRPr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E1B2E40-52E3-4B0E-A427-676B4C7C8BE8}"/>
                </a:ext>
              </a:extLst>
            </p:cNvPr>
            <p:cNvSpPr txBox="1"/>
            <p:nvPr/>
          </p:nvSpPr>
          <p:spPr>
            <a:xfrm>
              <a:off x="8509551" y="4935711"/>
              <a:ext cx="837900" cy="228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5/525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D1CB5BD-CA09-4719-A42D-7E441A262117}"/>
                </a:ext>
              </a:extLst>
            </p:cNvPr>
            <p:cNvGrpSpPr/>
            <p:nvPr/>
          </p:nvGrpSpPr>
          <p:grpSpPr>
            <a:xfrm>
              <a:off x="9186630" y="4935710"/>
              <a:ext cx="1292950" cy="1112429"/>
              <a:chOff x="6357021" y="5116039"/>
              <a:chExt cx="1292950" cy="1112429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6339B00-1951-4E79-BF93-93AA9CA11DD6}"/>
                  </a:ext>
                </a:extLst>
              </p:cNvPr>
              <p:cNvSpPr txBox="1"/>
              <p:nvPr/>
            </p:nvSpPr>
            <p:spPr>
              <a:xfrm>
                <a:off x="6357021" y="5116039"/>
                <a:ext cx="837901" cy="228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1750/110777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450F8F39-7B81-4400-B349-9CF75172E20D}"/>
                  </a:ext>
                </a:extLst>
              </p:cNvPr>
              <p:cNvSpPr txBox="1"/>
              <p:nvPr/>
            </p:nvSpPr>
            <p:spPr>
              <a:xfrm>
                <a:off x="6414841" y="5331858"/>
                <a:ext cx="1235130" cy="8966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TVT Registry</a:t>
                </a:r>
                <a:r>
                  <a:rPr kumimoji="0" lang="en-US" sz="11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8</a:t>
                </a:r>
                <a:endParaRPr lang="en-US" sz="1100" b="1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Primary Analysis</a:t>
                </a:r>
                <a:endParaRPr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1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Discharge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1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P</a:t>
                </a: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=0.41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FF9EC4D-8A99-4CDE-B41A-FC1B728DEE28}"/>
                </a:ext>
              </a:extLst>
            </p:cNvPr>
            <p:cNvSpPr txBox="1"/>
            <p:nvPr/>
          </p:nvSpPr>
          <p:spPr>
            <a:xfrm>
              <a:off x="9777768" y="4935711"/>
              <a:ext cx="837900" cy="228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161/12409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E2AC4A6-A141-462E-B09F-D183CBFCAC0E}"/>
                </a:ext>
              </a:extLst>
            </p:cNvPr>
            <p:cNvSpPr txBox="1"/>
            <p:nvPr/>
          </p:nvSpPr>
          <p:spPr>
            <a:xfrm>
              <a:off x="1078966" y="2463043"/>
              <a:ext cx="1167118" cy="224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RCT</a:t>
              </a: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2A5E1AE-495F-4A3F-A3B0-8619F933330D}"/>
                </a:ext>
              </a:extLst>
            </p:cNvPr>
            <p:cNvGrpSpPr/>
            <p:nvPr/>
          </p:nvGrpSpPr>
          <p:grpSpPr>
            <a:xfrm>
              <a:off x="10391888" y="4935711"/>
              <a:ext cx="1328106" cy="1376670"/>
              <a:chOff x="6270428" y="5089204"/>
              <a:chExt cx="1157696" cy="1376670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02BC896-E860-4CC3-9EDF-A86B835A4943}"/>
                  </a:ext>
                </a:extLst>
              </p:cNvPr>
              <p:cNvSpPr txBox="1"/>
              <p:nvPr/>
            </p:nvSpPr>
            <p:spPr>
              <a:xfrm>
                <a:off x="6270428" y="5089204"/>
                <a:ext cx="837901" cy="228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 panose="020B0604020202020204" pitchFamily="34" charset="0"/>
                  </a:rPr>
                  <a:t>1750/110777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EF905E4-5973-481A-B47F-237C1C9DA6F5}"/>
                  </a:ext>
                </a:extLst>
              </p:cNvPr>
              <p:cNvSpPr txBox="1"/>
              <p:nvPr/>
            </p:nvSpPr>
            <p:spPr>
              <a:xfrm>
                <a:off x="6346869" y="5313089"/>
                <a:ext cx="1081255" cy="115278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TVT Registry</a:t>
                </a:r>
                <a:r>
                  <a:rPr kumimoji="0" lang="en-US" sz="11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8</a:t>
                </a:r>
                <a:endParaRPr lang="en-US" sz="1100" b="1" i="0" u="none" strike="noStrike" kern="1200" cap="none" spc="0" normalizeH="0" baseline="3000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Propensity Weighted Analysis</a:t>
                </a:r>
                <a:endParaRPr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Discharge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467F"/>
                    </a:solidFill>
                    <a:effectLst/>
                    <a:uLnTx/>
                    <a:uFillTx/>
                    <a:ea typeface="ヒラギノ角ゴ Pro W3"/>
                    <a:cs typeface="Arial"/>
                  </a:rPr>
                  <a:t>P = 0.04</a:t>
                </a:r>
                <a:endParaRPr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/>
                </a:endParaRP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4CCAC62-639F-41BD-92AF-6048F8D2207B}"/>
                </a:ext>
              </a:extLst>
            </p:cNvPr>
            <p:cNvSpPr txBox="1"/>
            <p:nvPr/>
          </p:nvSpPr>
          <p:spPr>
            <a:xfrm>
              <a:off x="11070718" y="4935711"/>
              <a:ext cx="837900" cy="228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ea typeface="ヒラギノ角ゴ Pro W3"/>
                  <a:cs typeface="Arial" panose="020B0604020202020204" pitchFamily="34" charset="0"/>
                </a:rPr>
                <a:t>161/12409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B5FE44A-9309-D941-A4A8-D626B1A25376}"/>
              </a:ext>
            </a:extLst>
          </p:cNvPr>
          <p:cNvGrpSpPr/>
          <p:nvPr/>
        </p:nvGrpSpPr>
        <p:grpSpPr>
          <a:xfrm>
            <a:off x="2353977" y="2463800"/>
            <a:ext cx="5744854" cy="3381689"/>
            <a:chOff x="2328577" y="2651417"/>
            <a:chExt cx="5744854" cy="3108203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F1559F0-C03D-2144-8F2F-56588224673B}"/>
                </a:ext>
              </a:extLst>
            </p:cNvPr>
            <p:cNvCxnSpPr/>
            <p:nvPr/>
          </p:nvCxnSpPr>
          <p:spPr>
            <a:xfrm>
              <a:off x="2328577" y="2651417"/>
              <a:ext cx="0" cy="3108203"/>
            </a:xfrm>
            <a:prstGeom prst="line">
              <a:avLst/>
            </a:prstGeom>
            <a:ln w="19050">
              <a:solidFill>
                <a:srgbClr val="00467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F1924F-4F43-2749-80ED-1404E25A8DDA}"/>
                </a:ext>
              </a:extLst>
            </p:cNvPr>
            <p:cNvCxnSpPr/>
            <p:nvPr/>
          </p:nvCxnSpPr>
          <p:spPr>
            <a:xfrm>
              <a:off x="8073431" y="2651417"/>
              <a:ext cx="0" cy="3108203"/>
            </a:xfrm>
            <a:prstGeom prst="line">
              <a:avLst/>
            </a:prstGeom>
            <a:ln w="19050">
              <a:solidFill>
                <a:srgbClr val="00467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8909BE85-D3C4-4BB9-A7A8-2C28CCAF5F06}"/>
              </a:ext>
            </a:extLst>
          </p:cNvPr>
          <p:cNvSpPr/>
          <p:nvPr/>
        </p:nvSpPr>
        <p:spPr>
          <a:xfrm>
            <a:off x="6109795" y="5696918"/>
            <a:ext cx="157698" cy="163640"/>
          </a:xfrm>
          <a:prstGeom prst="rect">
            <a:avLst/>
          </a:prstGeom>
          <a:solidFill>
            <a:srgbClr val="054D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467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2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1EFCB39-5ED3-4900-9277-2EEAB266E19B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000" dirty="0"/>
              <a:t>Cohen, D. ACC 2020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3BD945A-41A5-4139-A962-60D7703A8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386" y="0"/>
            <a:ext cx="11459633" cy="1143000"/>
          </a:xfrm>
        </p:spPr>
        <p:txBody>
          <a:bodyPr>
            <a:normAutofit/>
          </a:bodyPr>
          <a:lstStyle/>
          <a:p>
            <a:pPr algn="ctr"/>
            <a:r>
              <a:rPr lang="en-US" sz="3733" b="1" dirty="0">
                <a:solidFill>
                  <a:srgbClr val="0000FF"/>
                </a:solidFill>
              </a:rPr>
              <a:t>But not all data support CEP in TAVR</a:t>
            </a:r>
            <a:br>
              <a:rPr lang="en-US" sz="3733" b="1" dirty="0"/>
            </a:br>
            <a:r>
              <a:rPr lang="en-US" sz="3733" b="1" dirty="0"/>
              <a:t>TVT Registry - Minimal benefit to CEP </a:t>
            </a:r>
          </a:p>
        </p:txBody>
      </p:sp>
      <p:sp>
        <p:nvSpPr>
          <p:cNvPr id="401412" name="Line 4"/>
          <p:cNvSpPr>
            <a:spLocks noChangeShapeType="1"/>
          </p:cNvSpPr>
          <p:nvPr/>
        </p:nvSpPr>
        <p:spPr bwMode="auto">
          <a:xfrm>
            <a:off x="349250" y="1187156"/>
            <a:ext cx="11493500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9645163-C338-4953-954B-4F27BB59E953}"/>
              </a:ext>
            </a:extLst>
          </p:cNvPr>
          <p:cNvGrpSpPr/>
          <p:nvPr/>
        </p:nvGrpSpPr>
        <p:grpSpPr>
          <a:xfrm>
            <a:off x="442386" y="1161030"/>
            <a:ext cx="4563958" cy="4952139"/>
            <a:chOff x="440978" y="1383245"/>
            <a:chExt cx="4563958" cy="4952139"/>
          </a:xfrm>
        </p:grpSpPr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C101F8DB-D69F-4DE2-9D80-D2A237436B9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02299486"/>
                </p:ext>
              </p:extLst>
            </p:nvPr>
          </p:nvGraphicFramePr>
          <p:xfrm>
            <a:off x="440978" y="1865671"/>
            <a:ext cx="4563958" cy="42696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533CCD3-0EB7-47E6-8F6E-B979132E3E39}"/>
                </a:ext>
              </a:extLst>
            </p:cNvPr>
            <p:cNvSpPr txBox="1"/>
            <p:nvPr/>
          </p:nvSpPr>
          <p:spPr>
            <a:xfrm>
              <a:off x="1905319" y="1383245"/>
              <a:ext cx="22220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In-Hospital Stroke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7BD131-2151-4F50-94C1-F744B726D3A1}"/>
                </a:ext>
              </a:extLst>
            </p:cNvPr>
            <p:cNvSpPr txBox="1"/>
            <p:nvPr/>
          </p:nvSpPr>
          <p:spPr>
            <a:xfrm>
              <a:off x="1341956" y="2374029"/>
              <a:ext cx="3340472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0000"/>
                  </a:solidFill>
                  <a:latin typeface="+mn-lt"/>
                </a:rPr>
                <a:t>Adj RR 0.82 </a:t>
              </a:r>
              <a:br>
                <a:rPr lang="en-US" sz="1600" b="1" dirty="0">
                  <a:solidFill>
                    <a:srgbClr val="000000"/>
                  </a:solidFill>
                  <a:latin typeface="+mn-lt"/>
                </a:rPr>
              </a:br>
              <a:r>
                <a:rPr lang="en-US" sz="1600" b="1" dirty="0">
                  <a:solidFill>
                    <a:srgbClr val="000000"/>
                  </a:solidFill>
                  <a:latin typeface="+mn-lt"/>
                </a:rPr>
                <a:t>(95%CI 0.69-0.97;  P=0.02)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CC56A75-39B2-4395-A013-7255F3B0F2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2632" y="3101432"/>
              <a:ext cx="0" cy="571799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6473508-9D64-4003-B64A-21807C9BEF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70090" y="3101432"/>
              <a:ext cx="0" cy="188845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5C0890E-ACFD-475D-9F82-7DF7928DDD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62632" y="3101431"/>
              <a:ext cx="1907458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4E34008-2025-4A5A-B0DC-404F16D8A9A9}"/>
                </a:ext>
              </a:extLst>
            </p:cNvPr>
            <p:cNvSpPr txBox="1"/>
            <p:nvPr/>
          </p:nvSpPr>
          <p:spPr>
            <a:xfrm>
              <a:off x="1544432" y="5935274"/>
              <a:ext cx="7136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EPD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BA52405-ABD3-41A2-868F-BFF2082B5984}"/>
                </a:ext>
              </a:extLst>
            </p:cNvPr>
            <p:cNvSpPr txBox="1"/>
            <p:nvPr/>
          </p:nvSpPr>
          <p:spPr>
            <a:xfrm>
              <a:off x="3413687" y="5935274"/>
              <a:ext cx="111280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No EPD</a:t>
              </a:r>
            </a:p>
          </p:txBody>
        </p:sp>
      </p:grpSp>
      <p:graphicFrame>
        <p:nvGraphicFramePr>
          <p:cNvPr id="25" name="Table 6">
            <a:extLst>
              <a:ext uri="{FF2B5EF4-FFF2-40B4-BE49-F238E27FC236}">
                <a16:creationId xmlns:a16="http://schemas.microsoft.com/office/drawing/2014/main" id="{8AA1846C-C960-49D7-90D7-69C0825E1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470138"/>
              </p:ext>
            </p:extLst>
          </p:nvPr>
        </p:nvGraphicFramePr>
        <p:xfrm>
          <a:off x="5359345" y="1293845"/>
          <a:ext cx="6362921" cy="4752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292">
                  <a:extLst>
                    <a:ext uri="{9D8B030D-6E8A-4147-A177-3AD203B41FA5}">
                      <a16:colId xmlns:a16="http://schemas.microsoft.com/office/drawing/2014/main" val="3904744157"/>
                    </a:ext>
                  </a:extLst>
                </a:gridCol>
                <a:gridCol w="898769">
                  <a:extLst>
                    <a:ext uri="{9D8B030D-6E8A-4147-A177-3AD203B41FA5}">
                      <a16:colId xmlns:a16="http://schemas.microsoft.com/office/drawing/2014/main" val="300913577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42124679"/>
                    </a:ext>
                  </a:extLst>
                </a:gridCol>
                <a:gridCol w="1735016">
                  <a:extLst>
                    <a:ext uri="{9D8B030D-6E8A-4147-A177-3AD203B41FA5}">
                      <a16:colId xmlns:a16="http://schemas.microsoft.com/office/drawing/2014/main" val="884743679"/>
                    </a:ext>
                  </a:extLst>
                </a:gridCol>
                <a:gridCol w="837444">
                  <a:extLst>
                    <a:ext uri="{9D8B030D-6E8A-4147-A177-3AD203B41FA5}">
                      <a16:colId xmlns:a16="http://schemas.microsoft.com/office/drawing/2014/main" val="26642643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endParaRPr lang="en-US" sz="1600" b="0" dirty="0"/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EPD</a:t>
                      </a: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No EPD</a:t>
                      </a: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Adjusted RR </a:t>
                      </a:r>
                      <a:br>
                        <a:rPr lang="en-US" sz="1600" b="0" dirty="0"/>
                      </a:br>
                      <a:r>
                        <a:rPr lang="en-US" sz="1600" b="0" dirty="0"/>
                        <a:t>(95% CI)</a:t>
                      </a: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Adj P-Value</a:t>
                      </a: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750402"/>
                  </a:ext>
                </a:extLst>
              </a:tr>
              <a:tr h="458159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In-Hosp. Outcomes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345507"/>
                  </a:ext>
                </a:extLst>
              </a:tr>
              <a:tr h="458159">
                <a:tc>
                  <a:txBody>
                    <a:bodyPr/>
                    <a:lstStyle/>
                    <a:p>
                      <a:pPr>
                        <a:tabLst>
                          <a:tab pos="171450" algn="l"/>
                        </a:tabLst>
                      </a:pPr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	Death or Stroke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2.1%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2.5%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0.84 (0.73-0.98)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0.03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020819"/>
                  </a:ext>
                </a:extLst>
              </a:tr>
              <a:tr h="458159">
                <a:tc>
                  <a:txBody>
                    <a:bodyPr/>
                    <a:lstStyle/>
                    <a:p>
                      <a:pPr>
                        <a:tabLst>
                          <a:tab pos="171450" algn="l"/>
                        </a:tabLs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	Death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0.9%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1.1%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0.86 (0.66-1.10)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0.23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632015"/>
                  </a:ext>
                </a:extLst>
              </a:tr>
              <a:tr h="458159">
                <a:tc>
                  <a:txBody>
                    <a:bodyPr/>
                    <a:lstStyle/>
                    <a:p>
                      <a:pPr>
                        <a:tabLst>
                          <a:tab pos="171450" algn="l"/>
                        </a:tabLs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	Device Success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97.3%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97.3%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1.01 (0.76-1.35)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0.93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827306"/>
                  </a:ext>
                </a:extLst>
              </a:tr>
              <a:tr h="458159">
                <a:tc>
                  <a:txBody>
                    <a:bodyPr/>
                    <a:lstStyle/>
                    <a:p>
                      <a:pPr>
                        <a:tabLst>
                          <a:tab pos="171450" algn="l"/>
                          <a:tab pos="460375" algn="l"/>
                        </a:tabLs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	Major Bleeding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4.7%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4.3%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1.09 (0.95-1.24)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0.22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666502"/>
                  </a:ext>
                </a:extLst>
              </a:tr>
              <a:tr h="458159">
                <a:tc>
                  <a:txBody>
                    <a:bodyPr/>
                    <a:lstStyle/>
                    <a:p>
                      <a:pPr>
                        <a:tabLst>
                          <a:tab pos="171450" algn="l"/>
                          <a:tab pos="460375" algn="l"/>
                        </a:tabLs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	GI or GU Bleed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0.6%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0.5%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1.29 (0.92-1.81)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0.14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505391"/>
                  </a:ext>
                </a:extLst>
              </a:tr>
              <a:tr h="458159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30-day Outcomes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509894"/>
                  </a:ext>
                </a:extLst>
              </a:tr>
              <a:tr h="458159">
                <a:tc>
                  <a:txBody>
                    <a:bodyPr/>
                    <a:lstStyle/>
                    <a:p>
                      <a:pPr>
                        <a:tabLst>
                          <a:tab pos="171450" algn="l"/>
                          <a:tab pos="460375" algn="l"/>
                        </a:tabLst>
                      </a:pPr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	Stroke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1.9%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2.2%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0.85 (0.73-0.99)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0.04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170188"/>
                  </a:ext>
                </a:extLst>
              </a:tr>
              <a:tr h="458159">
                <a:tc>
                  <a:txBody>
                    <a:bodyPr/>
                    <a:lstStyle/>
                    <a:p>
                      <a:pPr>
                        <a:tabLst>
                          <a:tab pos="171450" algn="l"/>
                          <a:tab pos="460375" algn="l"/>
                        </a:tabLst>
                      </a:pPr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	Death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1.7%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2.2%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0.78 (0.64-0.95)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2"/>
                          </a:solidFill>
                        </a:rPr>
                        <a:t>0.01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55772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8B8F87A-5D13-408E-8B13-6D9AC75B4BC0}"/>
              </a:ext>
            </a:extLst>
          </p:cNvPr>
          <p:cNvSpPr txBox="1"/>
          <p:nvPr/>
        </p:nvSpPr>
        <p:spPr>
          <a:xfrm>
            <a:off x="2895925" y="6187710"/>
            <a:ext cx="5510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Results: Propensity-Weighted Analysis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All results risk-adjusted based on overlap propensity weights</a:t>
            </a:r>
          </a:p>
        </p:txBody>
      </p:sp>
    </p:spTree>
    <p:extLst>
      <p:ext uri="{BB962C8B-B14F-4D97-AF65-F5344CB8AC3E}">
        <p14:creationId xmlns:p14="http://schemas.microsoft.com/office/powerpoint/2010/main" val="382852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CEFB6-8316-4240-8BCF-C341338D1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655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Why might Sentinel not work as intended?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8D161-3087-49A9-9519-DF91073F1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798"/>
            <a:ext cx="10515600" cy="4703165"/>
          </a:xfrm>
        </p:spPr>
        <p:txBody>
          <a:bodyPr>
            <a:normAutofit/>
          </a:bodyPr>
          <a:lstStyle/>
          <a:p>
            <a:r>
              <a:rPr lang="en-US" sz="3200" dirty="0"/>
              <a:t>Arch manipulation resulting in emboli</a:t>
            </a:r>
          </a:p>
          <a:p>
            <a:r>
              <a:rPr lang="en-US" sz="3200" dirty="0"/>
              <a:t>Incomplete filter apposition</a:t>
            </a:r>
          </a:p>
          <a:p>
            <a:r>
              <a:rPr lang="en-US" sz="3200" dirty="0"/>
              <a:t>Thrombus caused by filter</a:t>
            </a:r>
          </a:p>
          <a:p>
            <a:r>
              <a:rPr lang="en-US" sz="3200" dirty="0"/>
              <a:t>Embolic events occurring after the procedure and device removal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0382D3-CEDB-4BD4-A7DA-D8EC717127D3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6A37B-6812-4534-A499-9A9984690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0701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CEFB6-8316-4240-8BCF-C341338D1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748"/>
            <a:ext cx="10515600" cy="64187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Case to illustrate the challenges</a:t>
            </a:r>
          </a:p>
        </p:txBody>
      </p:sp>
      <p:pic>
        <p:nvPicPr>
          <p:cNvPr id="6" name="dingleberry on AV long axis">
            <a:hlinkClick r:id="" action="ppaction://media"/>
            <a:extLst>
              <a:ext uri="{FF2B5EF4-FFF2-40B4-BE49-F238E27FC236}">
                <a16:creationId xmlns:a16="http://schemas.microsoft.com/office/drawing/2014/main" id="{B6F34495-C073-4D83-ABF8-B9C5363974C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73092" y="3515919"/>
            <a:ext cx="2860408" cy="2463347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0382D3-CEDB-4BD4-A7DA-D8EC717127D3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6A37B-6812-4534-A499-9A9984690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pic>
        <p:nvPicPr>
          <p:cNvPr id="7" name="dingleberry on AV short axis">
            <a:hlinkClick r:id="" action="ppaction://media"/>
            <a:extLst>
              <a:ext uri="{FF2B5EF4-FFF2-40B4-BE49-F238E27FC236}">
                <a16:creationId xmlns:a16="http://schemas.microsoft.com/office/drawing/2014/main" id="{7B19E89C-1B91-4AB4-9401-22D76D23EA4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81358" y="1158755"/>
            <a:ext cx="2824581" cy="2253727"/>
          </a:xfrm>
          <a:prstGeom prst="rect">
            <a:avLst/>
          </a:prstGeom>
        </p:spPr>
      </p:pic>
      <p:pic>
        <p:nvPicPr>
          <p:cNvPr id="8" name="dingleberry case CTA short axis">
            <a:hlinkClick r:id="" action="ppaction://media"/>
            <a:extLst>
              <a:ext uri="{FF2B5EF4-FFF2-40B4-BE49-F238E27FC236}">
                <a16:creationId xmlns:a16="http://schemas.microsoft.com/office/drawing/2014/main" id="{70833B5F-6103-439A-8B2D-1B48DF5FE43C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12772" y="1158754"/>
            <a:ext cx="2427884" cy="2253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E6374C-8B8A-453C-AFA8-F5402D68AEF6}"/>
              </a:ext>
            </a:extLst>
          </p:cNvPr>
          <p:cNvSpPr txBox="1"/>
          <p:nvPr/>
        </p:nvSpPr>
        <p:spPr>
          <a:xfrm>
            <a:off x="375622" y="665122"/>
            <a:ext cx="6411558" cy="58691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History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76y F with severe AS Inoperable surgical candidate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CHADS VASC 8 on Eliquis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 calcium score 2164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Mobile density on AV by TTE not seen on CTA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SBE symptoms, negative </a:t>
            </a:r>
            <a:r>
              <a:rPr lang="en-US" dirty="0" err="1"/>
              <a:t>BCx</a:t>
            </a:r>
            <a:endParaRPr lang="en-US" dirty="0"/>
          </a:p>
          <a:p>
            <a:r>
              <a:rPr lang="en-US" b="1" dirty="0"/>
              <a:t>Procedure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ACT 302; Sentinel utilized 11:20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Successful TF TAVR 26mm S3 under MAC 11:30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Groggy but conversant with no deficits 15:45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Complains of diplopia 18:38</a:t>
            </a:r>
          </a:p>
          <a:p>
            <a:pPr marL="887137" lvl="1" indent="-342900">
              <a:buFont typeface="Arial" panose="020B0604020202020204" pitchFamily="34" charset="0"/>
              <a:buChar char="•"/>
            </a:pPr>
            <a:r>
              <a:rPr lang="en-US" dirty="0"/>
              <a:t>No other deficits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Persistent next day CT head (-) no MRI with non-conditional PPM</a:t>
            </a:r>
          </a:p>
          <a:p>
            <a:r>
              <a:rPr lang="en-US" sz="2400" b="1" dirty="0"/>
              <a:t>Delayed event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Sentinel fail and delayed recognition or late embolic event?</a:t>
            </a:r>
          </a:p>
        </p:txBody>
      </p:sp>
    </p:spTree>
    <p:extLst>
      <p:ext uri="{BB962C8B-B14F-4D97-AF65-F5344CB8AC3E}">
        <p14:creationId xmlns:p14="http://schemas.microsoft.com/office/powerpoint/2010/main" val="426650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6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2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11AED99-9AFD-41AF-9BCD-F6E8401D009F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2" name="Picture 10">
            <a:extLst>
              <a:ext uri="{FF2B5EF4-FFF2-40B4-BE49-F238E27FC236}">
                <a16:creationId xmlns:a16="http://schemas.microsoft.com/office/drawing/2014/main" id="{7052B309-A24F-4DF0-B9D9-0DA2B068C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9AA4B0-9901-4EC7-95D0-BBDEE0546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6271"/>
            <a:ext cx="12196011" cy="956798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  <a:t>Can we predict who is at risk for stroke?</a:t>
            </a:r>
            <a:b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</a:b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TAVR Debris Is Universal Regardless of Surgical Risk Score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74A4EC7-9F99-4A7F-A166-0B1DFE114B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166062"/>
              </p:ext>
            </p:extLst>
          </p:nvPr>
        </p:nvGraphicFramePr>
        <p:xfrm>
          <a:off x="113615" y="2122217"/>
          <a:ext cx="5984241" cy="3833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67E2F32-3C76-4E4F-B274-602CB8A7CE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6362314"/>
              </p:ext>
            </p:extLst>
          </p:nvPr>
        </p:nvGraphicFramePr>
        <p:xfrm>
          <a:off x="6097856" y="2199092"/>
          <a:ext cx="5984241" cy="344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39460B2-7DD3-4D54-80AD-6B80DBB4977F}"/>
              </a:ext>
            </a:extLst>
          </p:cNvPr>
          <p:cNvSpPr txBox="1"/>
          <p:nvPr/>
        </p:nvSpPr>
        <p:spPr>
          <a:xfrm>
            <a:off x="289145" y="1508918"/>
            <a:ext cx="1179295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Similar debris type and particle distribution observed in both Sentinel IDE</a:t>
            </a:r>
            <a:r>
              <a:rPr lang="en-US" sz="1800" b="1" baseline="30000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 (high risk patients) and Sentinel LIR</a:t>
            </a:r>
            <a:r>
              <a:rPr lang="en-US" sz="1800" b="1" baseline="30000" dirty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(low/intermediate risk) studies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8EEAB3-F589-4738-BD25-9AD113C47B64}"/>
              </a:ext>
            </a:extLst>
          </p:cNvPr>
          <p:cNvSpPr/>
          <p:nvPr/>
        </p:nvSpPr>
        <p:spPr>
          <a:xfrm>
            <a:off x="113615" y="6425044"/>
            <a:ext cx="3503725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9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Kapadia S, et al. </a:t>
            </a:r>
            <a:r>
              <a:rPr lang="en-US" sz="900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 Am Coll </a:t>
            </a:r>
            <a:r>
              <a:rPr lang="en-US" sz="900" i="1" kern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Cardiol</a:t>
            </a:r>
            <a:r>
              <a:rPr lang="en-US" sz="900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9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2017;69:367–77</a:t>
            </a:r>
            <a:endParaRPr lang="en-US" sz="900" kern="0" dirty="0">
              <a:solidFill>
                <a:schemeClr val="bg1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en-US" sz="9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Finn A. presented at CRT 2021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kern="0" dirty="0">
              <a:latin typeface="Arial"/>
              <a:ea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424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EFCD6EB-18CD-45B8-BD26-67F4494EA2B3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665304-2AFD-4CD6-A864-F7D236870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925F92-0DBA-4EEF-8F01-DE615728E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4" y="102511"/>
            <a:ext cx="12033738" cy="161145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Can we predict who is at risk for stroke?</a:t>
            </a:r>
            <a:br>
              <a:rPr lang="en-US" dirty="0">
                <a:solidFill>
                  <a:srgbClr val="054D89"/>
                </a:solidFill>
              </a:rPr>
            </a:br>
            <a:r>
              <a:rPr lang="en-US" sz="3200" dirty="0">
                <a:solidFill>
                  <a:srgbClr val="054D89"/>
                </a:solidFill>
              </a:rPr>
              <a:t>Bicuspid patients (younger lower risk) have higher stroke rates than tricuspid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DAEECF-460A-44B0-8FCB-5E7A31E627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29"/>
          <a:stretch/>
        </p:blipFill>
        <p:spPr>
          <a:xfrm>
            <a:off x="858563" y="1848932"/>
            <a:ext cx="10124414" cy="40662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5965FA-3A1A-47DC-8EC2-D1A20D1B418B}"/>
              </a:ext>
            </a:extLst>
          </p:cNvPr>
          <p:cNvSpPr/>
          <p:nvPr/>
        </p:nvSpPr>
        <p:spPr>
          <a:xfrm>
            <a:off x="858563" y="4533817"/>
            <a:ext cx="9932029" cy="4132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B1FE87-9AB4-47EB-B9DD-4DE447705148}"/>
              </a:ext>
            </a:extLst>
          </p:cNvPr>
          <p:cNvSpPr/>
          <p:nvPr/>
        </p:nvSpPr>
        <p:spPr>
          <a:xfrm>
            <a:off x="0" y="6581001"/>
            <a:ext cx="56156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Makkar, R. et al. </a:t>
            </a:r>
            <a:r>
              <a:rPr lang="fr-FR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JAMA</a:t>
            </a:r>
            <a:r>
              <a:rPr lang="fr-F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2019 Jun 11;321(22):2193-2202. </a:t>
            </a:r>
            <a:r>
              <a:rPr lang="fr-FR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fr-F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10.1001/jama.2019.7108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E590DC-1C3C-40C5-9CF1-09293B115758}"/>
              </a:ext>
            </a:extLst>
          </p:cNvPr>
          <p:cNvSpPr/>
          <p:nvPr/>
        </p:nvSpPr>
        <p:spPr>
          <a:xfrm>
            <a:off x="-85341" y="6050196"/>
            <a:ext cx="120337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483574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DD49E16-DDE0-43DB-84E8-1129E0400830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4A689C4-8ECE-4389-9AAE-06B79A67A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5F5C94-C5F0-4978-92E4-8D957487E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6548"/>
            <a:ext cx="12192000" cy="1465615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rgbClr val="0000FF"/>
                </a:solidFill>
                <a:latin typeface="Arial"/>
                <a:cs typeface="Arial"/>
              </a:rPr>
              <a:t>Can we predict who is at risk for stroke?</a:t>
            </a:r>
            <a:br>
              <a:rPr lang="en-US" sz="2400" dirty="0"/>
            </a:br>
            <a:r>
              <a:rPr lang="en-US" sz="3200" b="1" dirty="0">
                <a:solidFill>
                  <a:srgbClr val="0000FF"/>
                </a:solidFill>
              </a:rPr>
              <a:t>Is there a roll for selective use?</a:t>
            </a:r>
            <a:br>
              <a:rPr lang="en-US" sz="3200" b="1" dirty="0">
                <a:solidFill>
                  <a:srgbClr val="0000FF"/>
                </a:solidFill>
              </a:rPr>
            </a:br>
            <a:r>
              <a:rPr lang="en-US" sz="3200" b="1" i="1" dirty="0">
                <a:solidFill>
                  <a:srgbClr val="0000FF"/>
                </a:solidFill>
              </a:rPr>
              <a:t>Is a 1% stroke rate really low risk?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7CB7F1-F80C-4F6E-A718-70FEBAFEE62F}"/>
              </a:ext>
            </a:extLst>
          </p:cNvPr>
          <p:cNvSpPr txBox="1"/>
          <p:nvPr/>
        </p:nvSpPr>
        <p:spPr>
          <a:xfrm>
            <a:off x="1417299" y="6511804"/>
            <a:ext cx="7199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All-comers retrospective analysis of 8779 patients from 12 European sites who underwent TF-TAVR with all valve types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32A784-2122-4C81-8F31-23B82388E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6" y="2001091"/>
            <a:ext cx="3894683" cy="42539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2C195B-9AE1-418F-901F-1799AEB617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434" y="2694242"/>
            <a:ext cx="7409529" cy="3592348"/>
          </a:xfrm>
          <a:prstGeom prst="rect">
            <a:avLst/>
          </a:prstGeom>
        </p:spPr>
      </p:pic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F781C0A0-64BF-4CE3-B469-F142901A554E}"/>
              </a:ext>
            </a:extLst>
          </p:cNvPr>
          <p:cNvSpPr/>
          <p:nvPr/>
        </p:nvSpPr>
        <p:spPr>
          <a:xfrm>
            <a:off x="2301278" y="2222813"/>
            <a:ext cx="3483548" cy="2862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New slide for SENTINEL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9F80AA-3227-469E-B2EC-80E7B78440F5}"/>
              </a:ext>
            </a:extLst>
          </p:cNvPr>
          <p:cNvSpPr txBox="1"/>
          <p:nvPr/>
        </p:nvSpPr>
        <p:spPr>
          <a:xfrm>
            <a:off x="297836" y="1457868"/>
            <a:ext cx="37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TASK Score Parameters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787DE1-38F1-4E7E-9EB9-BA741EC8C4AB}"/>
              </a:ext>
            </a:extLst>
          </p:cNvPr>
          <p:cNvSpPr txBox="1"/>
          <p:nvPr/>
        </p:nvSpPr>
        <p:spPr>
          <a:xfrm>
            <a:off x="4372433" y="1585592"/>
            <a:ext cx="7409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Relative Risk of Acute Stroke (≤24 h)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According to TASK Score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9F68D8-0D57-4FB2-BADE-73D6D32657FD}"/>
              </a:ext>
            </a:extLst>
          </p:cNvPr>
          <p:cNvSpPr txBox="1"/>
          <p:nvPr/>
        </p:nvSpPr>
        <p:spPr>
          <a:xfrm>
            <a:off x="0" y="6585492"/>
            <a:ext cx="1423788" cy="246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333"/>
              </a:lnSpc>
            </a:pP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Barbash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I. PCR 2019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09466FD-17B4-4A44-877A-1955495E473A}"/>
              </a:ext>
            </a:extLst>
          </p:cNvPr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505759"/>
                </a:solidFill>
              </a:rPr>
              <a:t> </a:t>
            </a:r>
            <a:endParaRPr lang="en-US" dirty="0">
              <a:solidFill>
                <a:srgbClr val="5057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21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499552-453F-41F5-BC7E-4E3435609FCF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856F55-A41A-469E-B650-18B7C5124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092" y="214313"/>
            <a:ext cx="11919473" cy="1143000"/>
          </a:xfrm>
        </p:spPr>
        <p:txBody>
          <a:bodyPr>
            <a:normAutofit/>
          </a:bodyPr>
          <a:lstStyle/>
          <a:p>
            <a:pPr algn="ctr"/>
            <a:r>
              <a:rPr lang="en-US" sz="3733" b="1" dirty="0">
                <a:solidFill>
                  <a:srgbClr val="0000FF"/>
                </a:solidFill>
              </a:rPr>
              <a:t>Most operators don’t use CEP at all and only 5% use routinely </a:t>
            </a:r>
            <a:br>
              <a:rPr lang="en-US" sz="3733" dirty="0"/>
            </a:br>
            <a:r>
              <a:rPr lang="en-US" sz="3200" dirty="0"/>
              <a:t>Variation in EPD Use by Hospital (2018-2019)</a:t>
            </a:r>
            <a:endParaRPr lang="en-US" sz="3733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4DCC9E4-22BE-462C-81BE-98FA5930306E}"/>
              </a:ext>
            </a:extLst>
          </p:cNvPr>
          <p:cNvGrpSpPr/>
          <p:nvPr/>
        </p:nvGrpSpPr>
        <p:grpSpPr>
          <a:xfrm>
            <a:off x="1263682" y="1290240"/>
            <a:ext cx="9664637" cy="4735031"/>
            <a:chOff x="1263682" y="1290240"/>
            <a:chExt cx="9664637" cy="4735031"/>
          </a:xfrm>
        </p:grpSpPr>
        <p:graphicFrame>
          <p:nvGraphicFramePr>
            <p:cNvPr id="2" name="Object 1">
              <a:extLst>
                <a:ext uri="{FF2B5EF4-FFF2-40B4-BE49-F238E27FC236}">
                  <a16:creationId xmlns:a16="http://schemas.microsoft.com/office/drawing/2014/main" id="{410CA9CA-5FAE-4E62-8D5C-F6A0ECFD630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4019399"/>
                </p:ext>
              </p:extLst>
            </p:nvPr>
          </p:nvGraphicFramePr>
          <p:xfrm>
            <a:off x="1572774" y="1290240"/>
            <a:ext cx="9355545" cy="47350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r:id="rId5" imgW="18679320" imgH="9650520" progId="">
                    <p:embed/>
                  </p:oleObj>
                </mc:Choice>
                <mc:Fallback>
                  <p:oleObj r:id="rId5" imgW="18679320" imgH="9650520" progId="">
                    <p:embed/>
                    <p:pic>
                      <p:nvPicPr>
                        <p:cNvPr id="2" name="Object 1">
                          <a:extLst>
                            <a:ext uri="{FF2B5EF4-FFF2-40B4-BE49-F238E27FC236}">
                              <a16:creationId xmlns:a16="http://schemas.microsoft.com/office/drawing/2014/main" id="{410CA9CA-5FAE-4E62-8D5C-F6A0ECFD630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572774" y="1290240"/>
                          <a:ext cx="9355545" cy="473503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2D59A2-CD5D-4AD2-BC41-E2DAABCA509E}"/>
                </a:ext>
              </a:extLst>
            </p:cNvPr>
            <p:cNvSpPr txBox="1"/>
            <p:nvPr/>
          </p:nvSpPr>
          <p:spPr>
            <a:xfrm rot="16200000">
              <a:off x="333202" y="3488479"/>
              <a:ext cx="21995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00"/>
                  </a:solidFill>
                </a:rPr>
                <a:t>Proportion EPD Use (%)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21C9FEC-9471-4497-AB82-67D6A6EC6D71}"/>
                </a:ext>
              </a:extLst>
            </p:cNvPr>
            <p:cNvSpPr txBox="1"/>
            <p:nvPr/>
          </p:nvSpPr>
          <p:spPr>
            <a:xfrm>
              <a:off x="5819554" y="2287774"/>
              <a:ext cx="4298742" cy="1154675"/>
            </a:xfrm>
            <a:prstGeom prst="rect">
              <a:avLst/>
            </a:prstGeom>
            <a:noFill/>
            <a:ln w="19050"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rgbClr val="000000"/>
                  </a:solidFill>
                  <a:latin typeface="+mn-lt"/>
                </a:rPr>
                <a:t>Proportion of sites with:</a:t>
              </a:r>
            </a:p>
            <a:p>
              <a:pPr marL="169863" indent="-169863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+mn-lt"/>
                </a:rPr>
                <a:t>No EPD use = 66% (72% in Q4 2019)</a:t>
              </a:r>
            </a:p>
            <a:p>
              <a:pPr marL="169863" indent="-169863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+mn-lt"/>
                </a:rPr>
                <a:t>&gt;50% EPD use =  5% (8% in Q4 2019)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6BAC675-BABC-46BC-984E-CE452E6F3426}"/>
              </a:ext>
            </a:extLst>
          </p:cNvPr>
          <p:cNvSpPr txBox="1"/>
          <p:nvPr/>
        </p:nvSpPr>
        <p:spPr>
          <a:xfrm>
            <a:off x="349250" y="6437870"/>
            <a:ext cx="1631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Cohen, D. ACC 2020</a:t>
            </a:r>
            <a:endParaRPr lang="en-US" sz="1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718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4A04C49-A326-4520-A0E2-07DC8CD513CA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0" name="Picture 10">
            <a:extLst>
              <a:ext uri="{FF2B5EF4-FFF2-40B4-BE49-F238E27FC236}">
                <a16:creationId xmlns:a16="http://schemas.microsoft.com/office/drawing/2014/main" id="{7FB91F5F-1BF7-4DBE-B316-D8EFB054F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E8E547-5CF7-4C73-AC5B-A9582BDA41B1}"/>
              </a:ext>
            </a:extLst>
          </p:cNvPr>
          <p:cNvSpPr/>
          <p:nvPr/>
        </p:nvSpPr>
        <p:spPr>
          <a:xfrm>
            <a:off x="1201277" y="944322"/>
            <a:ext cx="9789445" cy="6734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Patients undergoing commercial TF TAVR*, N=3000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Patients of all risk categories eligible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FFDC86-34AA-4FD9-93BD-880AF9D8F1A2}"/>
              </a:ext>
            </a:extLst>
          </p:cNvPr>
          <p:cNvSpPr/>
          <p:nvPr/>
        </p:nvSpPr>
        <p:spPr>
          <a:xfrm>
            <a:off x="7025325" y="3296618"/>
            <a:ext cx="2803945" cy="7510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TAVR with Sentinel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N=1500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AC44B5-840A-4DEB-9133-6EACA8B97BE2}"/>
              </a:ext>
            </a:extLst>
          </p:cNvPr>
          <p:cNvSpPr/>
          <p:nvPr/>
        </p:nvSpPr>
        <p:spPr>
          <a:xfrm>
            <a:off x="2362730" y="3319665"/>
            <a:ext cx="2803944" cy="7594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TAVR without CEP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N=1500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0F8C6E2-29F2-427F-9EAE-795BFD4BE248}"/>
              </a:ext>
            </a:extLst>
          </p:cNvPr>
          <p:cNvCxnSpPr>
            <a:cxnSpLocks/>
          </p:cNvCxnSpPr>
          <p:nvPr/>
        </p:nvCxnSpPr>
        <p:spPr>
          <a:xfrm flipH="1">
            <a:off x="6007437" y="1689569"/>
            <a:ext cx="7463" cy="576377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D75E0EF-BBEA-4117-8115-295E22E1286B}"/>
              </a:ext>
            </a:extLst>
          </p:cNvPr>
          <p:cNvGrpSpPr/>
          <p:nvPr/>
        </p:nvGrpSpPr>
        <p:grpSpPr>
          <a:xfrm>
            <a:off x="4189452" y="3072546"/>
            <a:ext cx="3647130" cy="180631"/>
            <a:chOff x="1594104" y="2553084"/>
            <a:chExt cx="5949650" cy="266315"/>
          </a:xfrm>
          <a:effectLst/>
        </p:grpSpPr>
        <p:cxnSp>
          <p:nvCxnSpPr>
            <p:cNvPr id="41" name="Shape 112">
              <a:extLst>
                <a:ext uri="{FF2B5EF4-FFF2-40B4-BE49-F238E27FC236}">
                  <a16:creationId xmlns:a16="http://schemas.microsoft.com/office/drawing/2014/main" id="{B3A64D5D-8B62-42B8-9DC8-6BC7AEE561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1594104" y="2553084"/>
              <a:ext cx="2977896" cy="266315"/>
            </a:xfrm>
            <a:prstGeom prst="bentConnector3">
              <a:avLst>
                <a:gd name="adj1" fmla="val 100406"/>
              </a:avLst>
            </a:prstGeom>
            <a:noFill/>
            <a:ln w="28575">
              <a:solidFill>
                <a:schemeClr val="tx1">
                  <a:lumMod val="50000"/>
                </a:schemeClr>
              </a:solidFill>
              <a:miter lim="800000"/>
              <a:headEnd/>
              <a:tailEnd type="triangl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45" name="Shape 112">
              <a:extLst>
                <a:ext uri="{FF2B5EF4-FFF2-40B4-BE49-F238E27FC236}">
                  <a16:creationId xmlns:a16="http://schemas.microsoft.com/office/drawing/2014/main" id="{BE49320E-394F-4CBC-86A6-B2FD5BC037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580272" y="2556242"/>
              <a:ext cx="2963482" cy="228600"/>
            </a:xfrm>
            <a:prstGeom prst="bentConnector3">
              <a:avLst>
                <a:gd name="adj1" fmla="val 99687"/>
              </a:avLst>
            </a:prstGeom>
            <a:noFill/>
            <a:ln w="28575">
              <a:solidFill>
                <a:schemeClr val="tx1">
                  <a:lumMod val="50000"/>
                </a:schemeClr>
              </a:solidFill>
              <a:miter lim="800000"/>
              <a:headEnd/>
              <a:tailEnd type="triangl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458EC78-275F-47A5-8F08-E4CD2E64E764}"/>
              </a:ext>
            </a:extLst>
          </p:cNvPr>
          <p:cNvCxnSpPr>
            <a:cxnSpLocks/>
          </p:cNvCxnSpPr>
          <p:nvPr/>
        </p:nvCxnSpPr>
        <p:spPr>
          <a:xfrm flipV="1">
            <a:off x="6007436" y="2699408"/>
            <a:ext cx="7464" cy="373142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2F5D530-FD28-4200-9B2E-92530DD9D522}"/>
              </a:ext>
            </a:extLst>
          </p:cNvPr>
          <p:cNvCxnSpPr>
            <a:cxnSpLocks/>
          </p:cNvCxnSpPr>
          <p:nvPr/>
        </p:nvCxnSpPr>
        <p:spPr>
          <a:xfrm>
            <a:off x="3656271" y="4104694"/>
            <a:ext cx="0" cy="220214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84A7431-397F-4A0D-B1ED-29FA9632BAE6}"/>
              </a:ext>
            </a:extLst>
          </p:cNvPr>
          <p:cNvCxnSpPr>
            <a:cxnSpLocks/>
          </p:cNvCxnSpPr>
          <p:nvPr/>
        </p:nvCxnSpPr>
        <p:spPr>
          <a:xfrm>
            <a:off x="8533111" y="4098214"/>
            <a:ext cx="0" cy="220214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F0BB039-5D8B-476D-BEEF-FB410E95A7E6}"/>
              </a:ext>
            </a:extLst>
          </p:cNvPr>
          <p:cNvCxnSpPr>
            <a:cxnSpLocks/>
          </p:cNvCxnSpPr>
          <p:nvPr/>
        </p:nvCxnSpPr>
        <p:spPr>
          <a:xfrm flipH="1">
            <a:off x="6007436" y="4793142"/>
            <a:ext cx="7464" cy="282844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B653031-4002-40AD-9217-7B74CA0FEA2E}"/>
              </a:ext>
            </a:extLst>
          </p:cNvPr>
          <p:cNvSpPr txBox="1"/>
          <p:nvPr/>
        </p:nvSpPr>
        <p:spPr>
          <a:xfrm>
            <a:off x="5456871" y="3026844"/>
            <a:ext cx="1121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1:1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DAF3BD-C222-4BC9-BE98-33CFB46CC766}"/>
              </a:ext>
            </a:extLst>
          </p:cNvPr>
          <p:cNvSpPr/>
          <p:nvPr/>
        </p:nvSpPr>
        <p:spPr>
          <a:xfrm>
            <a:off x="2362731" y="2295125"/>
            <a:ext cx="7534506" cy="395937"/>
          </a:xfrm>
          <a:prstGeom prst="rect">
            <a:avLst/>
          </a:prstGeom>
          <a:solidFill>
            <a:schemeClr val="tx1">
              <a:lumMod val="75000"/>
            </a:schemeClr>
          </a:solidFill>
          <a:ln w="3175">
            <a:solidFill>
              <a:schemeClr val="tx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Neurological</a:t>
            </a:r>
            <a:r>
              <a:rPr kumimoji="0" lang="en-US" sz="2000" b="0" i="0" u="none" strike="noStrike" kern="120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‡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exam in all patients pre-procedure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B91C04-6F0D-4C2C-A86A-7BC82710E027}"/>
              </a:ext>
            </a:extLst>
          </p:cNvPr>
          <p:cNvSpPr/>
          <p:nvPr/>
        </p:nvSpPr>
        <p:spPr>
          <a:xfrm>
            <a:off x="2362730" y="4331827"/>
            <a:ext cx="7466540" cy="441392"/>
          </a:xfrm>
          <a:prstGeom prst="rect">
            <a:avLst/>
          </a:prstGeom>
          <a:solidFill>
            <a:schemeClr val="tx1">
              <a:lumMod val="75000"/>
            </a:schemeClr>
          </a:solidFill>
          <a:ln w="3175">
            <a:solidFill>
              <a:schemeClr val="tx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Neurological </a:t>
            </a:r>
            <a:r>
              <a:rPr kumimoji="0" lang="en-US" sz="2000" b="0" i="0" u="none" strike="noStrike" kern="120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exam in all patients post-procedure 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F27758CF-B692-4D4B-B885-C27811ABF4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761" y="6473033"/>
            <a:ext cx="870772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9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*Any commercially available TAVR device; </a:t>
            </a:r>
            <a:r>
              <a:rPr lang="en-US" sz="9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‡ 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</a:rPr>
              <a:t>Neurological</a:t>
            </a:r>
            <a:r>
              <a:rPr lang="en-US" sz="9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examination at baseline, and post-procedure and through 72 hours after TAVR or discharge (whichever comes first), performed by a 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</a:rPr>
              <a:t>neurology professional (board certified/board eligible neurologist, neurology fellow, neurology physician assistant, or neurology nurse practitioner)</a:t>
            </a:r>
            <a:endParaRPr lang="en-US" sz="90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180E76-7C7D-414E-B665-19388C0D2B68}"/>
              </a:ext>
            </a:extLst>
          </p:cNvPr>
          <p:cNvSpPr/>
          <p:nvPr/>
        </p:nvSpPr>
        <p:spPr>
          <a:xfrm>
            <a:off x="113220" y="84146"/>
            <a:ext cx="118501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What’s missing in Stroke Prevention? Definitive data for CEP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PROTECTED TAVR Trial Design (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ClinicalTrials.gov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13CE78C-AC6F-4364-95FF-BB4ADFF46651}"/>
              </a:ext>
            </a:extLst>
          </p:cNvPr>
          <p:cNvSpPr/>
          <p:nvPr/>
        </p:nvSpPr>
        <p:spPr>
          <a:xfrm>
            <a:off x="1183548" y="5095909"/>
            <a:ext cx="9789445" cy="8206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Primary endpoint: Stroke at 72h or Discharge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Adaptive study design with interim analysis at 70% enrollment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64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CDE6D-243D-4E7A-A01B-8367C96BE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941" y="247427"/>
            <a:ext cx="11694460" cy="108652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</a:rPr>
              <a:t>Is full protection of all vessel with less arch manipulation the answer?</a:t>
            </a:r>
            <a:br>
              <a:rPr lang="en-US" dirty="0"/>
            </a:br>
            <a:r>
              <a:rPr lang="en-US" sz="3600" dirty="0"/>
              <a:t>Keystone </a:t>
            </a:r>
            <a:r>
              <a:rPr lang="en-US" sz="3600" dirty="0" err="1"/>
              <a:t>Triguard</a:t>
            </a:r>
            <a:r>
              <a:rPr lang="en-US" sz="3600" dirty="0"/>
              <a:t> 3 Reflect 2 study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D252367-2F6D-46C0-98C9-FFE094DEC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7" y="1721224"/>
            <a:ext cx="6199345" cy="276902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 reduction in stroke</a:t>
            </a:r>
          </a:p>
          <a:p>
            <a:r>
              <a:rPr lang="en-US" dirty="0"/>
              <a:t>Reduced MRI lesion volumes</a:t>
            </a:r>
          </a:p>
          <a:p>
            <a:r>
              <a:rPr lang="en-US" dirty="0"/>
              <a:t>Femoral access associated with more bleeding</a:t>
            </a:r>
          </a:p>
          <a:p>
            <a:r>
              <a:rPr lang="en-US" dirty="0"/>
              <a:t>Still requires arch manipulation to position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D69BF5-AB00-4F6A-8435-4E8705E4E66A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AD903923-2B35-44C7-96FF-69C701E3C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CEBDF7C-CF11-4732-97E0-D566F9399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727" y="1850966"/>
            <a:ext cx="4907674" cy="359305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E0B0022-551C-47FC-9977-1046149FC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804" y="4587278"/>
            <a:ext cx="2789059" cy="21736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537AF41-0719-43B9-8C1A-A484B6C7E0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918" y="4605178"/>
            <a:ext cx="3439618" cy="215579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C8EBE57-014A-451D-86E1-1EC894F4F754}"/>
              </a:ext>
            </a:extLst>
          </p:cNvPr>
          <p:cNvSpPr txBox="1"/>
          <p:nvPr/>
        </p:nvSpPr>
        <p:spPr>
          <a:xfrm>
            <a:off x="1667436" y="4780915"/>
            <a:ext cx="5921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C000"/>
                </a:solidFill>
              </a:rPr>
              <a:t>Stroke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754E09-DDE7-4BE9-AC97-1E9259F95284}"/>
              </a:ext>
            </a:extLst>
          </p:cNvPr>
          <p:cNvSpPr txBox="1"/>
          <p:nvPr/>
        </p:nvSpPr>
        <p:spPr>
          <a:xfrm>
            <a:off x="5107769" y="5305520"/>
            <a:ext cx="14680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C000"/>
                </a:solidFill>
              </a:rPr>
              <a:t>New lesion volumes</a:t>
            </a:r>
          </a:p>
        </p:txBody>
      </p:sp>
    </p:spTree>
    <p:extLst>
      <p:ext uri="{BB962C8B-B14F-4D97-AF65-F5344CB8AC3E}">
        <p14:creationId xmlns:p14="http://schemas.microsoft.com/office/powerpoint/2010/main" val="138205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CDE6D-243D-4E7A-A01B-8367C96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00FF"/>
                </a:solidFill>
              </a:rPr>
              <a:t>Is more complete protection the answer?</a:t>
            </a:r>
            <a:br>
              <a:rPr lang="en-US" sz="4400" b="1" dirty="0">
                <a:solidFill>
                  <a:srgbClr val="0000FF"/>
                </a:solidFill>
              </a:rPr>
            </a:br>
            <a:r>
              <a:rPr lang="en-US" sz="4400" b="1" dirty="0">
                <a:solidFill>
                  <a:srgbClr val="0000FF"/>
                </a:solidFill>
              </a:rPr>
              <a:t>Should we also be protecting the kidneys?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E666B8-C6CF-470F-BF21-C8B5FB882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79" y="2195149"/>
            <a:ext cx="2781837" cy="33463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D69BF5-AB00-4F6A-8435-4E8705E4E66A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AD903923-2B35-44C7-96FF-69C701E3C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49F375-628A-4F4F-839A-A48119150AF5}"/>
              </a:ext>
            </a:extLst>
          </p:cNvPr>
          <p:cNvSpPr txBox="1"/>
          <p:nvPr/>
        </p:nvSpPr>
        <p:spPr>
          <a:xfrm>
            <a:off x="1132680" y="5583023"/>
            <a:ext cx="1342034" cy="425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Emboliner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8798304-F4BF-43D4-8037-984FBA5B6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738" y="2195148"/>
            <a:ext cx="2015257" cy="33332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500DA6-0BAC-4DD1-93A9-D4A0D1B7BB67}"/>
              </a:ext>
            </a:extLst>
          </p:cNvPr>
          <p:cNvSpPr txBox="1"/>
          <p:nvPr/>
        </p:nvSpPr>
        <p:spPr>
          <a:xfrm>
            <a:off x="4850086" y="5619483"/>
            <a:ext cx="1013611" cy="425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Filterlix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3DE4D94-D7A4-4581-AF6C-5CAA31F77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6892" y="2234340"/>
            <a:ext cx="2444983" cy="32673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0A1752-2DCF-4350-B4E5-2F39043553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1269" y="2258844"/>
            <a:ext cx="3006333" cy="32695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9CE469B-13B9-4952-8B11-2CE47FA3011F}"/>
              </a:ext>
            </a:extLst>
          </p:cNvPr>
          <p:cNvSpPr txBox="1"/>
          <p:nvPr/>
        </p:nvSpPr>
        <p:spPr>
          <a:xfrm>
            <a:off x="9422115" y="5574252"/>
            <a:ext cx="1024639" cy="425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Emblok</a:t>
            </a:r>
          </a:p>
        </p:txBody>
      </p:sp>
    </p:spTree>
    <p:extLst>
      <p:ext uri="{BB962C8B-B14F-4D97-AF65-F5344CB8AC3E}">
        <p14:creationId xmlns:p14="http://schemas.microsoft.com/office/powerpoint/2010/main" val="67956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CF5A6BF-C659-4FC4-B745-B2C06B5F5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49" y="365125"/>
            <a:ext cx="11951746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</a:rPr>
              <a:t>Are some of TAVR strokes related to Air Embolism and would filters make any difference?</a:t>
            </a:r>
            <a:br>
              <a:rPr lang="en-US" sz="3200" b="1" dirty="0">
                <a:solidFill>
                  <a:srgbClr val="0000FF"/>
                </a:solidFill>
              </a:rPr>
            </a:br>
            <a:r>
              <a:rPr lang="en-US" sz="3200" b="1" dirty="0">
                <a:solidFill>
                  <a:srgbClr val="0000FF"/>
                </a:solidFill>
              </a:rPr>
              <a:t>Is CO2 device flushing crazy or are they on to something?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35989B-6A14-4EF5-9AD1-BA302A08D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22217"/>
            <a:ext cx="6115827" cy="34843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AFCB7E-E9D2-4FF1-9A54-09DB7F50C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982" y="2631579"/>
            <a:ext cx="6151018" cy="34656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00DB89-E54F-4056-992E-7557773CE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357" y="2622217"/>
            <a:ext cx="1374914" cy="9144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FD1010-7F56-4A93-9465-F78ED3C7C7B6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9D786E5-9806-4D22-9358-49039F103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3A71E2-998B-41A8-82C9-04C64012E369}"/>
              </a:ext>
            </a:extLst>
          </p:cNvPr>
          <p:cNvSpPr txBox="1"/>
          <p:nvPr/>
        </p:nvSpPr>
        <p:spPr>
          <a:xfrm>
            <a:off x="527125" y="6369764"/>
            <a:ext cx="10550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bg1"/>
                </a:solidFill>
              </a:rPr>
              <a:t>Kolbel</a:t>
            </a:r>
            <a:r>
              <a:rPr lang="en-US" sz="1000" dirty="0">
                <a:solidFill>
                  <a:schemeClr val="bg1"/>
                </a:solidFill>
              </a:rPr>
              <a:t>. TCT 2021</a:t>
            </a:r>
          </a:p>
        </p:txBody>
      </p:sp>
    </p:spTree>
    <p:extLst>
      <p:ext uri="{BB962C8B-B14F-4D97-AF65-F5344CB8AC3E}">
        <p14:creationId xmlns:p14="http://schemas.microsoft.com/office/powerpoint/2010/main" val="106789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2FB7E6-7BA5-4BB8-A3F3-8F7302EEAD09}"/>
              </a:ext>
            </a:extLst>
          </p:cNvPr>
          <p:cNvSpPr/>
          <p:nvPr/>
        </p:nvSpPr>
        <p:spPr>
          <a:xfrm>
            <a:off x="0" y="6072052"/>
            <a:ext cx="12192000" cy="785948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80CEF1-7E93-4461-8C3E-A4A80AD19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88"/>
            <a:ext cx="10515600" cy="59230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Questions for discussion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E3E57C-86E3-4FF0-AC6B-2FA9DFC92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266" y="906013"/>
            <a:ext cx="11209468" cy="5314277"/>
          </a:xfrm>
          <a:solidFill>
            <a:schemeClr val="bg1"/>
          </a:solidFill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en-US" dirty="0"/>
              <a:t>Is there an unmet need for stroke prevention in TAVR?</a:t>
            </a:r>
          </a:p>
          <a:p>
            <a:r>
              <a:rPr lang="en-US" dirty="0"/>
              <a:t>If Protected TAVR is negative how will that change the field?</a:t>
            </a:r>
          </a:p>
          <a:p>
            <a:pPr lvl="1"/>
            <a:r>
              <a:rPr lang="en-US" dirty="0"/>
              <a:t>Move on to other technologies or severely diminishes interest?</a:t>
            </a:r>
          </a:p>
          <a:p>
            <a:r>
              <a:rPr lang="en-US" dirty="0"/>
              <a:t>How positive would Protected TAVR have to be to change usage?</a:t>
            </a:r>
          </a:p>
          <a:p>
            <a:pPr lvl="1"/>
            <a:r>
              <a:rPr lang="en-US" dirty="0"/>
              <a:t>Will Protected TAVR have to power to find subgroups that do and do not benefit?</a:t>
            </a:r>
          </a:p>
          <a:p>
            <a:r>
              <a:rPr lang="en-US" dirty="0"/>
              <a:t>How can we study long term cognitive effects of “silent emboli” and their prevention?</a:t>
            </a:r>
          </a:p>
          <a:p>
            <a:r>
              <a:rPr lang="en-US" dirty="0"/>
              <a:t>Are better technologies than Sentinel needed?</a:t>
            </a:r>
          </a:p>
          <a:p>
            <a:r>
              <a:rPr lang="en-US" dirty="0"/>
              <a:t>Is arch manipulation for deployment more harm than good?</a:t>
            </a:r>
          </a:p>
          <a:p>
            <a:r>
              <a:rPr lang="en-US" dirty="0"/>
              <a:t>Is radial access required or is large bore femoral access acceptable given bleeding risks?</a:t>
            </a:r>
          </a:p>
          <a:p>
            <a:r>
              <a:rPr lang="en-US" dirty="0"/>
              <a:t>Is there any role for pharmacology (different ACT targets or drugs)?</a:t>
            </a:r>
          </a:p>
          <a:p>
            <a:r>
              <a:rPr lang="en-US" dirty="0"/>
              <a:t>Is Air Embolism a significant contributor or a red herring?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0D46A2-1E35-4321-8E4C-6ED79EE2F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045926"/>
            <a:ext cx="3352801" cy="838200"/>
          </a:xfrm>
          <a:prstGeom prst="rect">
            <a:avLst/>
          </a:prstGeom>
          <a:noFill/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5414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SC Basic">
  <a:themeElements>
    <a:clrScheme name="Custom 12">
      <a:dk1>
        <a:srgbClr val="00467F"/>
      </a:dk1>
      <a:lt1>
        <a:sysClr val="window" lastClr="FFFFFF"/>
      </a:lt1>
      <a:dk2>
        <a:srgbClr val="00467F"/>
      </a:dk2>
      <a:lt2>
        <a:srgbClr val="FFFFFF"/>
      </a:lt2>
      <a:accent1>
        <a:srgbClr val="00467F"/>
      </a:accent1>
      <a:accent2>
        <a:srgbClr val="008ECD"/>
      </a:accent2>
      <a:accent3>
        <a:srgbClr val="6A737B"/>
      </a:accent3>
      <a:accent4>
        <a:srgbClr val="E57200"/>
      </a:accent4>
      <a:accent5>
        <a:srgbClr val="48B8D2"/>
      </a:accent5>
      <a:accent6>
        <a:srgbClr val="317023"/>
      </a:accent6>
      <a:hlink>
        <a:srgbClr val="00AE68"/>
      </a:hlink>
      <a:folHlink>
        <a:srgbClr val="8D65D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SC Basic" id="{BCE69CE7-067C-47DE-81FF-AAF51E65E8B1}" vid="{C974C7E7-6F89-4E18-A6B8-99AF6AA6022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2E4B"/>
    </a:dk2>
    <a:lt2>
      <a:srgbClr val="FDE25E"/>
    </a:lt2>
    <a:accent1>
      <a:srgbClr val="FF3300"/>
    </a:accent1>
    <a:accent2>
      <a:srgbClr val="6699FF"/>
    </a:accent2>
    <a:accent3>
      <a:srgbClr val="AAADB1"/>
    </a:accent3>
    <a:accent4>
      <a:srgbClr val="DADADA"/>
    </a:accent4>
    <a:accent5>
      <a:srgbClr val="FFADAA"/>
    </a:accent5>
    <a:accent6>
      <a:srgbClr val="5C8AE7"/>
    </a:accent6>
    <a:hlink>
      <a:srgbClr val="FFCC00"/>
    </a:hlink>
    <a:folHlink>
      <a:srgbClr val="969696"/>
    </a:folHlink>
  </a:clrScheme>
  <a:fontScheme name="CRF_2006_background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f389965-6546-4564-a050-b02251da7a7a">
      <UserInfo>
        <DisplayName>Neuman, Stacey</DisplayName>
        <AccountId>141</AccountId>
        <AccountType/>
      </UserInfo>
      <UserInfo>
        <DisplayName>Ziembo, Teri</DisplayName>
        <AccountId>1087</AccountId>
        <AccountType/>
      </UserInfo>
      <UserInfo>
        <DisplayName>Russell, Karen</DisplayName>
        <AccountId>41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FB1CE6AB687F49818924BBB9F4401D" ma:contentTypeVersion="12" ma:contentTypeDescription="Create a new document." ma:contentTypeScope="" ma:versionID="3e64dbf80698863ebbf859b64c085e89">
  <xsd:schema xmlns:xsd="http://www.w3.org/2001/XMLSchema" xmlns:xs="http://www.w3.org/2001/XMLSchema" xmlns:p="http://schemas.microsoft.com/office/2006/metadata/properties" xmlns:ns2="1f389965-6546-4564-a050-b02251da7a7a" xmlns:ns3="c67066ac-c58d-42e0-9f2c-ae72c87a15a2" targetNamespace="http://schemas.microsoft.com/office/2006/metadata/properties" ma:root="true" ma:fieldsID="6ddb0a83a9fd126b811b7c637e1a299d" ns2:_="" ns3:_="">
    <xsd:import namespace="1f389965-6546-4564-a050-b02251da7a7a"/>
    <xsd:import namespace="c67066ac-c58d-42e0-9f2c-ae72c87a15a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389965-6546-4564-a050-b02251da7a7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7066ac-c58d-42e0-9f2c-ae72c87a15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5C201E-1A2D-4258-9C85-DD349A08A291}">
  <ds:schemaRefs>
    <ds:schemaRef ds:uri="http://purl.org/dc/elements/1.1/"/>
    <ds:schemaRef ds:uri="http://schemas.microsoft.com/office/2006/metadata/properties"/>
    <ds:schemaRef ds:uri="c67066ac-c58d-42e0-9f2c-ae72c87a15a2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1f389965-6546-4564-a050-b02251da7a7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36227DB-58AA-4776-AD1E-F158019F42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BD5861-B8A2-4ED2-B615-BA5B8E79D8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389965-6546-4564-a050-b02251da7a7a"/>
    <ds:schemaRef ds:uri="c67066ac-c58d-42e0-9f2c-ae72c87a15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 BSC Basic</Template>
  <TotalTime>1435</TotalTime>
  <Words>1872</Words>
  <Application>Microsoft Office PowerPoint</Application>
  <PresentationFormat>Widescreen</PresentationFormat>
  <Paragraphs>312</Paragraphs>
  <Slides>25</Slides>
  <Notes>10</Notes>
  <HiddenSlides>5</HiddenSlides>
  <MMClips>6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Century Gothic</vt:lpstr>
      <vt:lpstr>Gill Sans</vt:lpstr>
      <vt:lpstr>Wingdings</vt:lpstr>
      <vt:lpstr>BSC Basic</vt:lpstr>
      <vt:lpstr>Office Theme</vt:lpstr>
      <vt:lpstr>1_Office Theme</vt:lpstr>
      <vt:lpstr>Stroke Prevention for TAVR:  What's Missing?</vt:lpstr>
      <vt:lpstr>PowerPoint Presentation</vt:lpstr>
      <vt:lpstr>A scenario familiar to everyone to define the problem</vt:lpstr>
      <vt:lpstr>PowerPoint Presentation</vt:lpstr>
      <vt:lpstr>PowerPoint Presentation</vt:lpstr>
      <vt:lpstr>PowerPoint Presentation</vt:lpstr>
      <vt:lpstr>PowerPoint Presentation</vt:lpstr>
      <vt:lpstr>Silent Infarcts Highest in TAVR c/w all other Cardiac Procedures</vt:lpstr>
      <vt:lpstr>Most (&gt;80%) of TAVR Patients have Silent Cerebral Emboli Silent emboli are associated with reduced cognitive function </vt:lpstr>
      <vt:lpstr>When do most events occur? Most emboli occur during positioning and implant Most strokes occur during the procedure</vt:lpstr>
      <vt:lpstr>Can Embolic Protection devices offer a solution?</vt:lpstr>
      <vt:lpstr>Sentinel IDE Trial No difference in strokes at 30 days But 63% (p 0.05) reduction in periprocedural stroke</vt:lpstr>
      <vt:lpstr>Consistent stroke risk reduction in multiple registries</vt:lpstr>
      <vt:lpstr>But not all data support CEP in TAVR TVT Registry - Minimal benefit to CEP </vt:lpstr>
      <vt:lpstr>Why might Sentinel not work as intended?</vt:lpstr>
      <vt:lpstr>Case to illustrate the challenges</vt:lpstr>
      <vt:lpstr>Can we predict who is at risk for stroke? TAVR Debris Is Universal Regardless of Surgical Risk Score</vt:lpstr>
      <vt:lpstr>Can we predict who is at risk for stroke? Bicuspid patients (younger lower risk) have higher stroke rates than tricuspid</vt:lpstr>
      <vt:lpstr>Can we predict who is at risk for stroke? Is there a roll for selective use? Is a 1% stroke rate really low risk?</vt:lpstr>
      <vt:lpstr>Most operators don’t use CEP at all and only 5% use routinely  Variation in EPD Use by Hospital (2018-2019)</vt:lpstr>
      <vt:lpstr>*Any commercially available TAVR device; ‡ Neurological examination at baseline, and post-procedure and through 72 hours after TAVR or discharge (whichever comes first), performed by a neurology professional (board certified/board eligible neurologist, neurology fellow, neurology physician assistant, or neurology nurse practitioner)</vt:lpstr>
      <vt:lpstr>Is full protection of all vessel with less arch manipulation the answer? Keystone Triguard 3 Reflect 2 study</vt:lpstr>
      <vt:lpstr>Is more complete protection the answer? Should we also be protecting the kidneys?</vt:lpstr>
      <vt:lpstr>Are some of TAVR strokes related to Air Embolism and would filters make any difference? Is CO2 device flushing crazy or are they on to something?</vt:lpstr>
      <vt:lpstr>Questions for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Case for CEP in Low-Risk TAVR</dc:title>
  <dc:creator>Morton, Robert</dc:creator>
  <cp:lastModifiedBy>Rinaldi, Michael J</cp:lastModifiedBy>
  <cp:revision>18</cp:revision>
  <dcterms:created xsi:type="dcterms:W3CDTF">2021-02-15T14:39:14Z</dcterms:created>
  <dcterms:modified xsi:type="dcterms:W3CDTF">2022-01-31T12:10:33Z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0x0101001FFB1CE6AB687F49818924BBB9F4401D</vt:lpwstr>
  </property>
</Properties>
</file>