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4.xml" ContentType="application/vnd.openxmlformats-officedocument.theme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theme/theme5.xml" ContentType="application/vnd.openxmlformats-officedocument.theme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theme/theme6.xml" ContentType="application/vnd.openxmlformats-officedocument.theme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9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802" r:id="rId1"/>
    <p:sldMasterId id="2147483804" r:id="rId2"/>
    <p:sldMasterId id="2147483899" r:id="rId3"/>
    <p:sldMasterId id="2147483978" r:id="rId4"/>
    <p:sldMasterId id="2147484028" r:id="rId5"/>
    <p:sldMasterId id="2147488087" r:id="rId6"/>
    <p:sldMasterId id="2147488101" r:id="rId7"/>
  </p:sldMasterIdLst>
  <p:notesMasterIdLst>
    <p:notesMasterId r:id="rId18"/>
  </p:notesMasterIdLst>
  <p:handoutMasterIdLst>
    <p:handoutMasterId r:id="rId19"/>
  </p:handoutMasterIdLst>
  <p:sldIdLst>
    <p:sldId id="1075" r:id="rId8"/>
    <p:sldId id="1687" r:id="rId9"/>
    <p:sldId id="1301" r:id="rId10"/>
    <p:sldId id="555" r:id="rId11"/>
    <p:sldId id="1692" r:id="rId12"/>
    <p:sldId id="1693" r:id="rId13"/>
    <p:sldId id="1688" r:id="rId14"/>
    <p:sldId id="1690" r:id="rId15"/>
    <p:sldId id="1689" r:id="rId16"/>
    <p:sldId id="1691" r:id="rId17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50000"/>
      </a:spcBef>
      <a:spcAft>
        <a:spcPct val="0"/>
      </a:spcAft>
      <a:buFont typeface="Monotype Sorts"/>
      <a:buChar char="4"/>
      <a:defRPr kumimoji="1" sz="2800" kern="1200">
        <a:solidFill>
          <a:schemeClr val="bg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50000"/>
      </a:spcBef>
      <a:spcAft>
        <a:spcPct val="0"/>
      </a:spcAft>
      <a:buFont typeface="Monotype Sorts"/>
      <a:buChar char="4"/>
      <a:defRPr kumimoji="1" sz="2800" kern="1200">
        <a:solidFill>
          <a:schemeClr val="bg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50000"/>
      </a:spcBef>
      <a:spcAft>
        <a:spcPct val="0"/>
      </a:spcAft>
      <a:buFont typeface="Monotype Sorts"/>
      <a:buChar char="4"/>
      <a:defRPr kumimoji="1" sz="2800" kern="1200">
        <a:solidFill>
          <a:schemeClr val="bg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50000"/>
      </a:spcBef>
      <a:spcAft>
        <a:spcPct val="0"/>
      </a:spcAft>
      <a:buFont typeface="Monotype Sorts"/>
      <a:buChar char="4"/>
      <a:defRPr kumimoji="1" sz="2800" kern="1200">
        <a:solidFill>
          <a:schemeClr val="bg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50000"/>
      </a:spcBef>
      <a:spcAft>
        <a:spcPct val="0"/>
      </a:spcAft>
      <a:buFont typeface="Monotype Sorts"/>
      <a:buChar char="4"/>
      <a:defRPr kumimoji="1" sz="2800" kern="1200">
        <a:solidFill>
          <a:schemeClr val="bg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kumimoji="1" sz="2800" kern="1200">
        <a:solidFill>
          <a:schemeClr val="bg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kumimoji="1" sz="2800" kern="1200">
        <a:solidFill>
          <a:schemeClr val="bg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kumimoji="1" sz="2800" kern="1200">
        <a:solidFill>
          <a:schemeClr val="bg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kumimoji="1" sz="2800" kern="1200">
        <a:solidFill>
          <a:schemeClr val="bg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426">
          <p15:clr>
            <a:srgbClr val="A4A3A4"/>
          </p15:clr>
        </p15:guide>
        <p15:guide id="2" orient="horz" pos="2668">
          <p15:clr>
            <a:srgbClr val="A4A3A4"/>
          </p15:clr>
        </p15:guide>
        <p15:guide id="3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0000"/>
    <a:srgbClr val="3366FF"/>
    <a:srgbClr val="CC0000"/>
    <a:srgbClr val="777777"/>
    <a:srgbClr val="66CCFF"/>
    <a:srgbClr val="9966FF"/>
    <a:srgbClr val="9900FF"/>
    <a:srgbClr val="FF9933"/>
    <a:srgbClr val="FFCC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5381" autoAdjust="0"/>
    <p:restoredTop sz="93883" autoAdjust="0"/>
  </p:normalViewPr>
  <p:slideViewPr>
    <p:cSldViewPr>
      <p:cViewPr varScale="1">
        <p:scale>
          <a:sx n="63" d="100"/>
          <a:sy n="63" d="100"/>
        </p:scale>
        <p:origin x="1772" y="64"/>
      </p:cViewPr>
      <p:guideLst>
        <p:guide orient="horz" pos="2426"/>
        <p:guide orient="horz" pos="2668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>
      <p:cViewPr varScale="1">
        <p:scale>
          <a:sx n="52" d="100"/>
          <a:sy n="52" d="100"/>
        </p:scale>
        <p:origin x="2680" y="60"/>
      </p:cViewPr>
      <p:guideLst>
        <p:guide orient="horz" pos="2880"/>
        <p:guide pos="2160"/>
      </p:guideLst>
    </p:cSldViewPr>
  </p:notesViewPr>
  <p:gridSpacing cx="38405" cy="38405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21" Type="http://schemas.openxmlformats.org/officeDocument/2006/relationships/viewProps" Target="viewProps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9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4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8.xml"/><Relationship Id="rId23" Type="http://schemas.openxmlformats.org/officeDocument/2006/relationships/tableStyles" Target="tableStyles.xml"/><Relationship Id="rId10" Type="http://schemas.openxmlformats.org/officeDocument/2006/relationships/slide" Target="slides/slide3.xml"/><Relationship Id="rId19" Type="http://schemas.openxmlformats.org/officeDocument/2006/relationships/handoutMaster" Target="handoutMasters/handoutMaster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>
              <a:buFont typeface="Monotype Sorts" charset="2"/>
              <a:buChar char="4"/>
              <a:defRPr kumimoji="0"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113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algn="r">
              <a:buFont typeface="Monotype Sorts" charset="2"/>
              <a:buChar char="4"/>
              <a:defRPr kumimoji="0"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114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69363"/>
            <a:ext cx="2971800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spAutoFit/>
          </a:bodyPr>
          <a:lstStyle>
            <a:lvl1pPr>
              <a:buFont typeface="Monotype Sorts" charset="2"/>
              <a:buChar char="4"/>
              <a:defRPr kumimoji="0"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114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869363"/>
            <a:ext cx="2971800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spAutoFit/>
          </a:bodyPr>
          <a:lstStyle>
            <a:lvl1pPr algn="r">
              <a:buFont typeface="Monotype Sorts" charset="2"/>
              <a:buChar char="4"/>
              <a:defRPr kumimoji="0" sz="1200"/>
            </a:lvl1pPr>
          </a:lstStyle>
          <a:p>
            <a:pPr>
              <a:defRPr/>
            </a:pPr>
            <a:fld id="{AD0571B5-9795-47FF-A50C-36A3FC650ED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281112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6" name="Rectangle 1026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2746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E9C09"/>
                </a:solidFill>
              </a14:hiddenFill>
            </a:ext>
            <a:ext uri="{91240B29-F687-4F45-9708-019B960494DF}">
              <a14:hiddenLine xmlns:a14="http://schemas.microsoft.com/office/drawing/2010/main" w="50800">
                <a:solidFill>
                  <a:srgbClr val="3365FB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>
              <a:buFont typeface="Monotype Sorts" charset="2"/>
              <a:buChar char="4"/>
              <a:defRPr kumimoji="0"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9747" name="Rectangle 1027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2746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E9C09"/>
                </a:solidFill>
              </a14:hiddenFill>
            </a:ext>
            <a:ext uri="{91240B29-F687-4F45-9708-019B960494DF}">
              <a14:hiddenLine xmlns:a14="http://schemas.microsoft.com/office/drawing/2010/main" w="50800">
                <a:solidFill>
                  <a:srgbClr val="3365FB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algn="r">
              <a:buFont typeface="Monotype Sorts" charset="2"/>
              <a:buChar char="4"/>
              <a:defRPr kumimoji="0"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22212" name="Rectangle 1028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59749" name="Rectangle 1029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12271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E9C09"/>
                </a:solidFill>
              </a14:hiddenFill>
            </a:ext>
            <a:ext uri="{91240B29-F687-4F45-9708-019B960494DF}">
              <a14:hiddenLine xmlns:a14="http://schemas.microsoft.com/office/drawing/2010/main" w="50800">
                <a:solidFill>
                  <a:srgbClr val="3365FB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59750" name="Rectangle 1030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69363"/>
            <a:ext cx="2971800" cy="274637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E9C09"/>
                </a:solidFill>
              </a14:hiddenFill>
            </a:ext>
            <a:ext uri="{91240B29-F687-4F45-9708-019B960494DF}">
              <a14:hiddenLine xmlns:a14="http://schemas.microsoft.com/office/drawing/2010/main" w="50800">
                <a:solidFill>
                  <a:srgbClr val="3365FB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spAutoFit/>
          </a:bodyPr>
          <a:lstStyle>
            <a:lvl1pPr>
              <a:buFont typeface="Monotype Sorts" charset="2"/>
              <a:buChar char="4"/>
              <a:defRPr kumimoji="0"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9751" name="Rectangle 1031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869363"/>
            <a:ext cx="2971800" cy="274637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E9C09"/>
                </a:solidFill>
              </a14:hiddenFill>
            </a:ext>
            <a:ext uri="{91240B29-F687-4F45-9708-019B960494DF}">
              <a14:hiddenLine xmlns:a14="http://schemas.microsoft.com/office/drawing/2010/main" w="50800">
                <a:solidFill>
                  <a:srgbClr val="3365FB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spAutoFit/>
          </a:bodyPr>
          <a:lstStyle>
            <a:lvl1pPr algn="r">
              <a:buFont typeface="Monotype Sorts" charset="2"/>
              <a:buChar char="4"/>
              <a:defRPr kumimoji="0" sz="1200"/>
            </a:lvl1pPr>
          </a:lstStyle>
          <a:p>
            <a:pPr>
              <a:defRPr/>
            </a:pPr>
            <a:fld id="{F760A876-529A-4368-91B5-7F479BDFA1B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0774643"/>
      </p:ext>
    </p:extLst>
  </p:cSld>
  <p:clrMap bg1="lt1" tx1="dk1" bg2="lt2" tx2="dk2" accent1="accent1" accent2="accent2" accent3="accent3" accent4="accent4" accent5="accent5" accent6="accent6" hlink="hlink" folHlink="folHlink"/>
  <p:hf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ine 4"/>
          <p:cNvSpPr>
            <a:spLocks noChangeShapeType="1"/>
          </p:cNvSpPr>
          <p:nvPr userDrawn="1"/>
        </p:nvSpPr>
        <p:spPr bwMode="auto">
          <a:xfrm>
            <a:off x="328625" y="6040438"/>
            <a:ext cx="8486775" cy="0"/>
          </a:xfrm>
          <a:prstGeom prst="line">
            <a:avLst/>
          </a:prstGeom>
          <a:noFill/>
          <a:ln w="9525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US"/>
          </a:p>
        </p:txBody>
      </p:sp>
      <p:pic>
        <p:nvPicPr>
          <p:cNvPr id="5" name="Picture 5" descr="dcri_forslide"/>
          <p:cNvPicPr>
            <a:picLocks noChangeAspect="1" noChangeArrowheads="1"/>
          </p:cNvPicPr>
          <p:nvPr userDrawn="1"/>
        </p:nvPicPr>
        <p:blipFill>
          <a:blip r:embed="rId2">
            <a:clrChange>
              <a:clrFrom>
                <a:srgbClr val="0A1E93"/>
              </a:clrFrom>
              <a:clrTo>
                <a:srgbClr val="0A1E9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413" y="6124575"/>
            <a:ext cx="3733800" cy="5810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5293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914400"/>
            <a:ext cx="7772400" cy="1143000"/>
          </a:xfrm>
        </p:spPr>
        <p:txBody>
          <a:bodyPr anchor="ctr"/>
          <a:lstStyle>
            <a:lvl1pPr>
              <a:defRPr sz="4000"/>
            </a:lvl1pPr>
          </a:lstStyle>
          <a:p>
            <a:pPr lvl="0"/>
            <a:r>
              <a:rPr lang="en-US" altLang="en-US" noProof="0"/>
              <a:t>Click to edit Master title style</a:t>
            </a:r>
          </a:p>
        </p:txBody>
      </p:sp>
      <p:sp>
        <p:nvSpPr>
          <p:cNvPr id="345293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957682"/>
            <a:ext cx="6400800" cy="553998"/>
          </a:xfrm>
        </p:spPr>
        <p:txBody>
          <a:bodyPr anchor="b"/>
          <a:lstStyle>
            <a:lvl1pPr marL="0" indent="0" algn="ctr">
              <a:buFont typeface="Monotype Sorts" charset="2"/>
              <a:buNone/>
              <a:defRPr b="0"/>
            </a:lvl1pPr>
          </a:lstStyle>
          <a:p>
            <a:pPr lvl="0"/>
            <a:r>
              <a:rPr lang="en-US" altLang="en-US" noProof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62169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0" y="1981213"/>
            <a:ext cx="7162800" cy="232679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0029058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4"/>
            <a:ext cx="7772400" cy="1362076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914476"/>
            <a:ext cx="7772400" cy="492443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857083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5400" y="1981204"/>
            <a:ext cx="3505200" cy="295465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0" y="1981204"/>
            <a:ext cx="3505200" cy="295465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8537433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51545"/>
            <a:ext cx="4040188" cy="92333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89"/>
            <a:ext cx="4040188" cy="221599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251545"/>
            <a:ext cx="4041775" cy="92333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174889"/>
            <a:ext cx="4041775" cy="221599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7035280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3784484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028257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14" y="273052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273051"/>
            <a:ext cx="5111750" cy="2868478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14" y="1435102"/>
            <a:ext cx="3008313" cy="40011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666851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677108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40011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144994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-6518208" y="1981201"/>
            <a:ext cx="14976408" cy="144039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1931139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228600"/>
            <a:ext cx="1943100" cy="317817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835595" y="228600"/>
            <a:ext cx="3527119" cy="31781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90585532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45672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405351"/>
            <a:ext cx="6400800" cy="714298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27525202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6252183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4"/>
            <a:ext cx="7772400" cy="1304973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784938"/>
            <a:ext cx="7772400" cy="621965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6541859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11202" y="2237610"/>
            <a:ext cx="3784600" cy="26225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237610"/>
            <a:ext cx="3784600" cy="26225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7566902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56728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22023"/>
            <a:ext cx="4040188" cy="105285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991612"/>
            <a:ext cx="4040188" cy="231781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122023"/>
            <a:ext cx="4041775" cy="105285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991612"/>
            <a:ext cx="4041775" cy="231781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1878649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17385093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4901687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14" y="782614"/>
            <a:ext cx="3008313" cy="65248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1719086"/>
            <a:ext cx="5111750" cy="296106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14" y="3515816"/>
            <a:ext cx="3008313" cy="52963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4260939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5041107"/>
            <a:ext cx="5486400" cy="326243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2266871"/>
            <a:ext cx="5486400" cy="806631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504953"/>
            <a:ext cx="5486400" cy="52963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0805120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28842" y="2373322"/>
            <a:ext cx="8086316" cy="235108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96896885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22549" y="450850"/>
            <a:ext cx="913455" cy="427355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047818" y="450850"/>
            <a:ext cx="2792559" cy="42735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1674703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>
            <a:spLocks noChangeArrowheads="1"/>
          </p:cNvSpPr>
          <p:nvPr userDrawn="1"/>
        </p:nvSpPr>
        <p:spPr bwMode="auto">
          <a:xfrm>
            <a:off x="8727831" y="6369050"/>
            <a:ext cx="182808" cy="2282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defRPr kumimoji="1" sz="2800">
                <a:solidFill>
                  <a:schemeClr val="bg1"/>
                </a:solidFill>
                <a:latin typeface="Times New Roman" pitchFamily="18" charset="0"/>
              </a:defRPr>
            </a:lvl1pPr>
            <a:lvl2pPr marL="742950" indent="-285750">
              <a:defRPr kumimoji="1" sz="2800">
                <a:solidFill>
                  <a:schemeClr val="bg1"/>
                </a:solidFill>
                <a:latin typeface="Times New Roman" pitchFamily="18" charset="0"/>
              </a:defRPr>
            </a:lvl2pPr>
            <a:lvl3pPr marL="1143000" indent="-228600">
              <a:defRPr kumimoji="1" sz="2800">
                <a:solidFill>
                  <a:schemeClr val="bg1"/>
                </a:solidFill>
                <a:latin typeface="Times New Roman" pitchFamily="18" charset="0"/>
              </a:defRPr>
            </a:lvl3pPr>
            <a:lvl4pPr marL="1600200" indent="-228600">
              <a:defRPr kumimoji="1" sz="2800">
                <a:solidFill>
                  <a:schemeClr val="bg1"/>
                </a:solidFill>
                <a:latin typeface="Times New Roman" pitchFamily="18" charset="0"/>
              </a:defRPr>
            </a:lvl4pPr>
            <a:lvl5pPr marL="2057400" indent="-228600">
              <a:defRPr kumimoji="1" sz="2800">
                <a:solidFill>
                  <a:schemeClr val="bg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Font typeface="Monotype Sorts"/>
              <a:buChar char="4"/>
              <a:defRPr kumimoji="1" sz="2800">
                <a:solidFill>
                  <a:schemeClr val="bg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Font typeface="Monotype Sorts"/>
              <a:buChar char="4"/>
              <a:defRPr kumimoji="1" sz="2800">
                <a:solidFill>
                  <a:schemeClr val="bg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Font typeface="Monotype Sorts"/>
              <a:buChar char="4"/>
              <a:defRPr kumimoji="1" sz="2800">
                <a:solidFill>
                  <a:schemeClr val="bg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Font typeface="Monotype Sorts"/>
              <a:buChar char="4"/>
              <a:defRPr kumimoji="1" sz="2800">
                <a:solidFill>
                  <a:schemeClr val="bg1"/>
                </a:solidFill>
                <a:latin typeface="Times New Roman" pitchFamily="18" charset="0"/>
              </a:defRPr>
            </a:lvl9pPr>
          </a:lstStyle>
          <a:p>
            <a:pPr algn="r">
              <a:buFontTx/>
              <a:buNone/>
              <a:defRPr/>
            </a:pPr>
            <a:endParaRPr lang="en-US" altLang="en-US" sz="900" b="1">
              <a:solidFill>
                <a:srgbClr val="9E9ED4"/>
              </a:solidFill>
              <a:latin typeface="Arial" pitchFamily="34" charset="0"/>
            </a:endParaRPr>
          </a:p>
        </p:txBody>
      </p:sp>
      <p:sp>
        <p:nvSpPr>
          <p:cNvPr id="5" name="Line 11"/>
          <p:cNvSpPr>
            <a:spLocks noChangeShapeType="1"/>
          </p:cNvSpPr>
          <p:nvPr userDrawn="1"/>
        </p:nvSpPr>
        <p:spPr bwMode="auto">
          <a:xfrm>
            <a:off x="227027" y="6172200"/>
            <a:ext cx="8683625" cy="0"/>
          </a:xfrm>
          <a:prstGeom prst="line">
            <a:avLst/>
          </a:prstGeom>
          <a:noFill/>
          <a:ln w="9525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>
            <a:spAutoFit/>
          </a:bodyPr>
          <a:lstStyle/>
          <a:p>
            <a:endParaRPr lang="en-US"/>
          </a:p>
        </p:txBody>
      </p:sp>
      <p:pic>
        <p:nvPicPr>
          <p:cNvPr id="6" name="Picture 12" descr="d_DCRI_white"/>
          <p:cNvPicPr preferRelativeResize="0"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013" y="6378575"/>
            <a:ext cx="3422650" cy="2762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3766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3069"/>
            <a:ext cx="6400800" cy="714298"/>
          </a:xfrm>
        </p:spPr>
        <p:txBody>
          <a:bodyPr/>
          <a:lstStyle>
            <a:lvl1pPr marL="0" indent="0" algn="ctr">
              <a:buFont typeface="Monotype Sorts" pitchFamily="1" charset="2"/>
              <a:buNone/>
              <a:defRPr b="0" i="1"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137668" name="Rectangle 4"/>
          <p:cNvSpPr>
            <a:spLocks noGrp="1" noChangeArrowheads="1"/>
          </p:cNvSpPr>
          <p:nvPr>
            <p:ph type="ctrTitle"/>
          </p:nvPr>
        </p:nvSpPr>
        <p:spPr>
          <a:xfrm>
            <a:off x="473075" y="2286005"/>
            <a:ext cx="8197850" cy="587212"/>
          </a:xfrm>
        </p:spPr>
        <p:txBody>
          <a:bodyPr>
            <a:spAutoFit/>
          </a:bodyPr>
          <a:lstStyle>
            <a:lvl1pPr algn="ctr">
              <a:defRPr sz="3600">
                <a:solidFill>
                  <a:schemeClr val="hlink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40938494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6725" y="2362251"/>
            <a:ext cx="8237538" cy="237321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10877012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4"/>
            <a:ext cx="7772400" cy="1362076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784938"/>
            <a:ext cx="7772400" cy="621965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6218430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6725" y="2237610"/>
            <a:ext cx="4041775" cy="26225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0916" y="2237610"/>
            <a:ext cx="4043363" cy="26225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2737508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22023"/>
            <a:ext cx="4040188" cy="105285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991612"/>
            <a:ext cx="4040188" cy="231781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122023"/>
            <a:ext cx="4041775" cy="105285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991612"/>
            <a:ext cx="4041775" cy="231781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93765477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55895389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6753013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14" y="273052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1719086"/>
            <a:ext cx="5111750" cy="296106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14" y="3515816"/>
            <a:ext cx="3008313" cy="52963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2627394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2266871"/>
            <a:ext cx="5486400" cy="806631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504953"/>
            <a:ext cx="5486400" cy="52963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3895483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-2843204" y="2738439"/>
            <a:ext cx="14857401" cy="1620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00402076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40541" y="227013"/>
            <a:ext cx="2170113" cy="4132262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011293" y="227013"/>
            <a:ext cx="2792559" cy="413226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29164231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029" y="227015"/>
            <a:ext cx="8683625" cy="45243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466725" y="3191708"/>
            <a:ext cx="8237538" cy="714298"/>
          </a:xfrm>
        </p:spPr>
        <p:txBody>
          <a:bodyPr/>
          <a:lstStyle/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22174736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ine 4"/>
          <p:cNvSpPr>
            <a:spLocks noChangeShapeType="1"/>
          </p:cNvSpPr>
          <p:nvPr/>
        </p:nvSpPr>
        <p:spPr bwMode="auto">
          <a:xfrm>
            <a:off x="328625" y="6040438"/>
            <a:ext cx="8486775" cy="0"/>
          </a:xfrm>
          <a:prstGeom prst="line">
            <a:avLst/>
          </a:prstGeom>
          <a:noFill/>
          <a:ln w="9525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304130" name="Rectangle 2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68473"/>
            <a:ext cx="6400800" cy="745076"/>
          </a:xfrm>
        </p:spPr>
        <p:txBody>
          <a:bodyPr anchor="ctr"/>
          <a:lstStyle>
            <a:lvl1pPr marL="0" indent="0" algn="ctr">
              <a:buFont typeface="Wingdings 2" pitchFamily="18" charset="2"/>
              <a:buNone/>
              <a:defRPr i="1"/>
            </a:lvl1pPr>
          </a:lstStyle>
          <a:p>
            <a:pPr lvl="0"/>
            <a:r>
              <a:rPr lang="en-US" noProof="0"/>
              <a:t>Click to edit Master subtitle style</a:t>
            </a:r>
          </a:p>
        </p:txBody>
      </p:sp>
      <p:sp>
        <p:nvSpPr>
          <p:cNvPr id="30413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685800" y="2286015"/>
            <a:ext cx="7772400" cy="646331"/>
          </a:xfrm>
        </p:spPr>
        <p:txBody>
          <a:bodyPr/>
          <a:lstStyle>
            <a:lvl1pPr>
              <a:defRPr sz="4000">
                <a:solidFill>
                  <a:srgbClr val="00CC99"/>
                </a:solidFill>
              </a:defRPr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36337906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3225" y="1098550"/>
            <a:ext cx="8337550" cy="247478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13104246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3"/>
            <a:ext cx="7772400" cy="1292662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784938"/>
            <a:ext cx="7772400" cy="621965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2399647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03241" y="1098557"/>
            <a:ext cx="4092575" cy="26225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098557"/>
            <a:ext cx="4092575" cy="26225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795479522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43"/>
            <a:ext cx="8229600" cy="517065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22023"/>
            <a:ext cx="4040188" cy="105285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231781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122023"/>
            <a:ext cx="4041775" cy="105285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231781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40686605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259438204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68853033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14" y="788779"/>
            <a:ext cx="3008313" cy="64633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273062"/>
            <a:ext cx="5111750" cy="296106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14" y="1435102"/>
            <a:ext cx="3008313" cy="52963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4754679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5044185"/>
            <a:ext cx="5486400" cy="32316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87"/>
            <a:ext cx="5486400" cy="806631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40"/>
            <a:ext cx="5486400" cy="52963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46586929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-5818081" y="1098550"/>
            <a:ext cx="14558857" cy="17208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15490512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89585" y="280991"/>
            <a:ext cx="1551194" cy="2538412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-11759" y="280991"/>
            <a:ext cx="6495111" cy="253841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463728608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a_RE L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"/>
            <a:ext cx="9144000" cy="2228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53666" name="Rectangle 2"/>
          <p:cNvSpPr>
            <a:spLocks noGrp="1" noChangeArrowheads="1"/>
          </p:cNvSpPr>
          <p:nvPr>
            <p:ph type="subTitle" idx="1"/>
          </p:nvPr>
        </p:nvSpPr>
        <p:spPr>
          <a:xfrm>
            <a:off x="1362075" y="4075114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b="1"/>
            </a:lvl1pPr>
          </a:lstStyle>
          <a:p>
            <a:r>
              <a:rPr lang="de-DE"/>
              <a:t>Click to edit Master subtitle style</a:t>
            </a:r>
          </a:p>
        </p:txBody>
      </p:sp>
      <p:sp>
        <p:nvSpPr>
          <p:cNvPr id="753667" name="Rectangle 3"/>
          <p:cNvSpPr>
            <a:spLocks noGrp="1" noChangeArrowheads="1"/>
          </p:cNvSpPr>
          <p:nvPr>
            <p:ph type="ctrTitle" sz="quarter"/>
          </p:nvPr>
        </p:nvSpPr>
        <p:spPr>
          <a:xfrm>
            <a:off x="676275" y="2319350"/>
            <a:ext cx="7772400" cy="1470025"/>
          </a:xfrm>
        </p:spPr>
        <p:txBody>
          <a:bodyPr anchor="ctr"/>
          <a:lstStyle>
            <a:lvl1pPr algn="ct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021136791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spcBef>
                <a:spcPct val="50000"/>
              </a:spcBef>
              <a:buFont typeface="Monotype Sorts" charset="2"/>
              <a:buChar char="4"/>
              <a:defRPr kumimoji="1"/>
            </a:lvl1pPr>
          </a:lstStyle>
          <a:p>
            <a:pPr>
              <a:defRPr/>
            </a:pP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127878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4"/>
            <a:ext cx="7772400" cy="136207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spcBef>
                <a:spcPct val="50000"/>
              </a:spcBef>
              <a:buFont typeface="Monotype Sorts" charset="2"/>
              <a:buChar char="4"/>
              <a:defRPr kumimoji="1"/>
            </a:lvl1pPr>
          </a:lstStyle>
          <a:p>
            <a:pPr>
              <a:defRPr/>
            </a:pP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92973443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249238" y="1130303"/>
            <a:ext cx="4246562" cy="50419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16" y="1130303"/>
            <a:ext cx="4246563" cy="50419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spcBef>
                <a:spcPct val="50000"/>
              </a:spcBef>
              <a:buFont typeface="Monotype Sorts" charset="2"/>
              <a:buChar char="4"/>
              <a:defRPr kumimoji="1"/>
            </a:lvl1pPr>
          </a:lstStyle>
          <a:p>
            <a:pPr>
              <a:defRPr/>
            </a:pP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55173875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6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33" y="1535116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spcBef>
                <a:spcPct val="50000"/>
              </a:spcBef>
              <a:buFont typeface="Monotype Sorts" charset="2"/>
              <a:buChar char="4"/>
              <a:defRPr kumimoji="1"/>
            </a:lvl1pPr>
          </a:lstStyle>
          <a:p>
            <a:pPr>
              <a:defRPr/>
            </a:pP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07342303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Rectangle 2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spcBef>
                <a:spcPct val="50000"/>
              </a:spcBef>
              <a:buFont typeface="Monotype Sorts" charset="2"/>
              <a:buChar char="4"/>
              <a:defRPr kumimoji="1"/>
            </a:lvl1pPr>
          </a:lstStyle>
          <a:p>
            <a:pPr>
              <a:defRPr/>
            </a:pP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15158405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spcBef>
                <a:spcPct val="50000"/>
              </a:spcBef>
              <a:buFont typeface="Monotype Sorts" charset="2"/>
              <a:buChar char="4"/>
              <a:defRPr kumimoji="1"/>
            </a:lvl1pPr>
          </a:lstStyle>
          <a:p>
            <a:pPr>
              <a:defRPr/>
            </a:pP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03762670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14" y="273052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1" y="273055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14" y="1435104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spcBef>
                <a:spcPct val="50000"/>
              </a:spcBef>
              <a:buFont typeface="Monotype Sorts" charset="2"/>
              <a:buChar char="4"/>
              <a:defRPr kumimoji="1"/>
            </a:lvl1pPr>
          </a:lstStyle>
          <a:p>
            <a:pPr>
              <a:defRPr/>
            </a:pP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8748858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spcBef>
                <a:spcPct val="50000"/>
              </a:spcBef>
              <a:buFont typeface="Monotype Sorts" charset="2"/>
              <a:buChar char="4"/>
              <a:defRPr kumimoji="1"/>
            </a:lvl1pPr>
          </a:lstStyle>
          <a:p>
            <a:pPr>
              <a:defRPr/>
            </a:pP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92475740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spcBef>
                <a:spcPct val="50000"/>
              </a:spcBef>
              <a:buFont typeface="Monotype Sorts" charset="2"/>
              <a:buChar char="4"/>
              <a:defRPr kumimoji="1"/>
            </a:lvl1pPr>
          </a:lstStyle>
          <a:p>
            <a:pPr>
              <a:defRPr/>
            </a:pP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36786037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734175" y="42876"/>
            <a:ext cx="2160588" cy="6129337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249241" y="42876"/>
            <a:ext cx="6332537" cy="6129337"/>
          </a:xfrm>
        </p:spPr>
        <p:txBody>
          <a:bodyPr vert="eaVert"/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spcBef>
                <a:spcPct val="50000"/>
              </a:spcBef>
              <a:buFont typeface="Monotype Sorts" charset="2"/>
              <a:buChar char="4"/>
              <a:defRPr kumimoji="1"/>
            </a:lvl1pPr>
          </a:lstStyle>
          <a:p>
            <a:pPr>
              <a:defRPr/>
            </a:pP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90300318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el und Tabel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49248" y="42869"/>
            <a:ext cx="6873875" cy="752476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Tabellenplatzhalter 2"/>
          <p:cNvSpPr>
            <a:spLocks noGrp="1"/>
          </p:cNvSpPr>
          <p:nvPr>
            <p:ph type="tbl" idx="1"/>
          </p:nvPr>
        </p:nvSpPr>
        <p:spPr>
          <a:xfrm>
            <a:off x="249250" y="1130303"/>
            <a:ext cx="8645525" cy="5041900"/>
          </a:xfrm>
        </p:spPr>
        <p:txBody>
          <a:bodyPr/>
          <a:lstStyle/>
          <a:p>
            <a:pPr lvl="0"/>
            <a:endParaRPr lang="de-DE" noProof="0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spcBef>
                <a:spcPct val="50000"/>
              </a:spcBef>
              <a:buFont typeface="Monotype Sorts" charset="2"/>
              <a:buChar char="4"/>
              <a:defRPr kumimoji="1"/>
            </a:lvl1pPr>
          </a:lstStyle>
          <a:p>
            <a:pPr>
              <a:defRPr/>
            </a:pP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0638660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Line 5"/>
          <p:cNvSpPr>
            <a:spLocks noChangeShapeType="1"/>
          </p:cNvSpPr>
          <p:nvPr userDrawn="1"/>
        </p:nvSpPr>
        <p:spPr bwMode="auto">
          <a:xfrm>
            <a:off x="0" y="3352800"/>
            <a:ext cx="9144000" cy="0"/>
          </a:xfrm>
          <a:prstGeom prst="line">
            <a:avLst/>
          </a:prstGeom>
          <a:noFill/>
          <a:ln w="28575">
            <a:solidFill>
              <a:srgbClr val="7AC142"/>
            </a:solidFill>
            <a:round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>
              <a:spcBef>
                <a:spcPct val="0"/>
              </a:spcBef>
              <a:buFontTx/>
              <a:buNone/>
              <a:defRPr/>
            </a:pPr>
            <a:endParaRPr kumimoji="0" lang="en-US" sz="1400">
              <a:solidFill>
                <a:srgbClr val="FFFFFF"/>
              </a:solidFill>
              <a:latin typeface="Arial" pitchFamily="34" charset="0"/>
            </a:endParaRPr>
          </a:p>
        </p:txBody>
      </p:sp>
      <p:sp>
        <p:nvSpPr>
          <p:cNvPr id="1235985" name="Rectangle 17"/>
          <p:cNvSpPr>
            <a:spLocks noGrp="1" noChangeArrowheads="1"/>
          </p:cNvSpPr>
          <p:nvPr>
            <p:ph type="ctrTitle" sz="quarter"/>
          </p:nvPr>
        </p:nvSpPr>
        <p:spPr>
          <a:xfrm>
            <a:off x="685814" y="2868820"/>
            <a:ext cx="7997825" cy="379206"/>
          </a:xfrm>
        </p:spPr>
        <p:txBody>
          <a:bodyPr/>
          <a:lstStyle>
            <a:lvl1pPr>
              <a:defRPr sz="2800" b="1"/>
            </a:lvl1pPr>
          </a:lstStyle>
          <a:p>
            <a:r>
              <a:rPr lang="en-US" dirty="0"/>
              <a:t>Click </a:t>
            </a:r>
            <a:r>
              <a:rPr lang="en-US"/>
              <a:t>to edit Master title style</a:t>
            </a:r>
            <a:endParaRPr lang="en-US" dirty="0"/>
          </a:p>
        </p:txBody>
      </p:sp>
      <p:sp>
        <p:nvSpPr>
          <p:cNvPr id="1235970" name="Rectangle 2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05205"/>
            <a:ext cx="8001000" cy="276999"/>
          </a:xfrm>
          <a:effectLst>
            <a:outerShdw dist="35921" dir="2700000" algn="ctr" rotWithShape="0">
              <a:schemeClr val="bg1"/>
            </a:outerShdw>
          </a:effectLst>
        </p:spPr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627674559"/>
      </p:ext>
    </p:extLst>
  </p:cSld>
  <p:clrMapOvr>
    <a:masterClrMapping/>
  </p:clrMapOvr>
  <p:transition>
    <p:wipe dir="r"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2pPr>
              <a:defRPr b="0"/>
            </a:lvl2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769797328"/>
      </p:ext>
    </p:extLst>
  </p:cSld>
  <p:clrMapOvr>
    <a:masterClrMapping/>
  </p:clrMapOvr>
  <p:transition>
    <p:wipe dir="r"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267200"/>
            <a:ext cx="7772400" cy="270843"/>
          </a:xfrm>
        </p:spPr>
        <p:txBody>
          <a:bodyPr anchor="t"/>
          <a:lstStyle>
            <a:lvl1pPr algn="l">
              <a:defRPr sz="2000" b="1" cap="all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703709"/>
            <a:ext cx="7772400" cy="249299"/>
          </a:xfrm>
        </p:spPr>
        <p:txBody>
          <a:bodyPr anchor="b"/>
          <a:lstStyle>
            <a:lvl1pPr marL="0" indent="0">
              <a:buNone/>
              <a:defRPr sz="18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5" name="Picture 4" descr="Untitled-1.jpf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895600" y="6172200"/>
            <a:ext cx="3505200" cy="335426"/>
          </a:xfrm>
          <a:prstGeom prst="rect">
            <a:avLst/>
          </a:prstGeom>
        </p:spPr>
      </p:pic>
      <p:grpSp>
        <p:nvGrpSpPr>
          <p:cNvPr id="6" name="Group 5"/>
          <p:cNvGrpSpPr/>
          <p:nvPr userDrawn="1"/>
        </p:nvGrpSpPr>
        <p:grpSpPr>
          <a:xfrm>
            <a:off x="3430176" y="2362203"/>
            <a:ext cx="2282069" cy="1544048"/>
            <a:chOff x="3663951" y="2786063"/>
            <a:chExt cx="1811338" cy="1225550"/>
          </a:xfrm>
          <a:effectLst>
            <a:reflection blurRad="6350" stA="50000" endA="300" endPos="55500" dist="50800" dir="5400000" sy="-100000" algn="bl" rotWithShape="0"/>
          </a:effectLst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3663951" y="2786063"/>
              <a:ext cx="1811338" cy="1225550"/>
            </a:xfrm>
            <a:custGeom>
              <a:avLst/>
              <a:gdLst>
                <a:gd name="T0" fmla="*/ 268 w 483"/>
                <a:gd name="T1" fmla="*/ 226 h 327"/>
                <a:gd name="T2" fmla="*/ 407 w 483"/>
                <a:gd name="T3" fmla="*/ 216 h 327"/>
                <a:gd name="T4" fmla="*/ 368 w 483"/>
                <a:gd name="T5" fmla="*/ 201 h 327"/>
                <a:gd name="T6" fmla="*/ 456 w 483"/>
                <a:gd name="T7" fmla="*/ 125 h 327"/>
                <a:gd name="T8" fmla="*/ 376 w 483"/>
                <a:gd name="T9" fmla="*/ 147 h 327"/>
                <a:gd name="T10" fmla="*/ 475 w 483"/>
                <a:gd name="T11" fmla="*/ 20 h 327"/>
                <a:gd name="T12" fmla="*/ 352 w 483"/>
                <a:gd name="T13" fmla="*/ 86 h 327"/>
                <a:gd name="T14" fmla="*/ 268 w 483"/>
                <a:gd name="T15" fmla="*/ 112 h 327"/>
                <a:gd name="T16" fmla="*/ 267 w 483"/>
                <a:gd name="T17" fmla="*/ 111 h 327"/>
                <a:gd name="T18" fmla="*/ 281 w 483"/>
                <a:gd name="T19" fmla="*/ 53 h 327"/>
                <a:gd name="T20" fmla="*/ 291 w 483"/>
                <a:gd name="T21" fmla="*/ 47 h 327"/>
                <a:gd name="T22" fmla="*/ 280 w 483"/>
                <a:gd name="T23" fmla="*/ 47 h 327"/>
                <a:gd name="T24" fmla="*/ 291 w 483"/>
                <a:gd name="T25" fmla="*/ 32 h 327"/>
                <a:gd name="T26" fmla="*/ 273 w 483"/>
                <a:gd name="T27" fmla="*/ 38 h 327"/>
                <a:gd name="T28" fmla="*/ 212 w 483"/>
                <a:gd name="T29" fmla="*/ 23 h 327"/>
                <a:gd name="T30" fmla="*/ 178 w 483"/>
                <a:gd name="T31" fmla="*/ 34 h 327"/>
                <a:gd name="T32" fmla="*/ 216 w 483"/>
                <a:gd name="T33" fmla="*/ 112 h 327"/>
                <a:gd name="T34" fmla="*/ 216 w 483"/>
                <a:gd name="T35" fmla="*/ 113 h 327"/>
                <a:gd name="T36" fmla="*/ 131 w 483"/>
                <a:gd name="T37" fmla="*/ 86 h 327"/>
                <a:gd name="T38" fmla="*/ 8 w 483"/>
                <a:gd name="T39" fmla="*/ 20 h 327"/>
                <a:gd name="T40" fmla="*/ 106 w 483"/>
                <a:gd name="T41" fmla="*/ 147 h 327"/>
                <a:gd name="T42" fmla="*/ 27 w 483"/>
                <a:gd name="T43" fmla="*/ 125 h 327"/>
                <a:gd name="T44" fmla="*/ 115 w 483"/>
                <a:gd name="T45" fmla="*/ 201 h 327"/>
                <a:gd name="T46" fmla="*/ 75 w 483"/>
                <a:gd name="T47" fmla="*/ 216 h 327"/>
                <a:gd name="T48" fmla="*/ 218 w 483"/>
                <a:gd name="T49" fmla="*/ 224 h 327"/>
                <a:gd name="T50" fmla="*/ 217 w 483"/>
                <a:gd name="T51" fmla="*/ 225 h 327"/>
                <a:gd name="T52" fmla="*/ 173 w 483"/>
                <a:gd name="T53" fmla="*/ 258 h 327"/>
                <a:gd name="T54" fmla="*/ 149 w 483"/>
                <a:gd name="T55" fmla="*/ 307 h 327"/>
                <a:gd name="T56" fmla="*/ 174 w 483"/>
                <a:gd name="T57" fmla="*/ 283 h 327"/>
                <a:gd name="T58" fmla="*/ 184 w 483"/>
                <a:gd name="T59" fmla="*/ 321 h 327"/>
                <a:gd name="T60" fmla="*/ 204 w 483"/>
                <a:gd name="T61" fmla="*/ 290 h 327"/>
                <a:gd name="T62" fmla="*/ 204 w 483"/>
                <a:gd name="T63" fmla="*/ 327 h 327"/>
                <a:gd name="T64" fmla="*/ 239 w 483"/>
                <a:gd name="T65" fmla="*/ 273 h 327"/>
                <a:gd name="T66" fmla="*/ 239 w 483"/>
                <a:gd name="T67" fmla="*/ 273 h 327"/>
                <a:gd name="T68" fmla="*/ 243 w 483"/>
                <a:gd name="T69" fmla="*/ 273 h 327"/>
                <a:gd name="T70" fmla="*/ 243 w 483"/>
                <a:gd name="T71" fmla="*/ 273 h 327"/>
                <a:gd name="T72" fmla="*/ 278 w 483"/>
                <a:gd name="T73" fmla="*/ 327 h 327"/>
                <a:gd name="T74" fmla="*/ 278 w 483"/>
                <a:gd name="T75" fmla="*/ 290 h 327"/>
                <a:gd name="T76" fmla="*/ 298 w 483"/>
                <a:gd name="T77" fmla="*/ 321 h 327"/>
                <a:gd name="T78" fmla="*/ 308 w 483"/>
                <a:gd name="T79" fmla="*/ 283 h 327"/>
                <a:gd name="T80" fmla="*/ 333 w 483"/>
                <a:gd name="T81" fmla="*/ 307 h 327"/>
                <a:gd name="T82" fmla="*/ 309 w 483"/>
                <a:gd name="T83" fmla="*/ 258 h 327"/>
                <a:gd name="T84" fmla="*/ 268 w 483"/>
                <a:gd name="T85" fmla="*/ 227 h 327"/>
                <a:gd name="T86" fmla="*/ 268 w 483"/>
                <a:gd name="T87" fmla="*/ 226 h 3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483" h="327">
                  <a:moveTo>
                    <a:pt x="268" y="226"/>
                  </a:moveTo>
                  <a:cubicBezTo>
                    <a:pt x="353" y="288"/>
                    <a:pt x="407" y="216"/>
                    <a:pt x="407" y="216"/>
                  </a:cubicBezTo>
                  <a:cubicBezTo>
                    <a:pt x="390" y="218"/>
                    <a:pt x="368" y="201"/>
                    <a:pt x="368" y="201"/>
                  </a:cubicBezTo>
                  <a:cubicBezTo>
                    <a:pt x="425" y="217"/>
                    <a:pt x="456" y="125"/>
                    <a:pt x="456" y="125"/>
                  </a:cubicBezTo>
                  <a:cubicBezTo>
                    <a:pt x="423" y="161"/>
                    <a:pt x="376" y="147"/>
                    <a:pt x="376" y="147"/>
                  </a:cubicBezTo>
                  <a:cubicBezTo>
                    <a:pt x="483" y="132"/>
                    <a:pt x="475" y="20"/>
                    <a:pt x="475" y="20"/>
                  </a:cubicBezTo>
                  <a:cubicBezTo>
                    <a:pt x="449" y="105"/>
                    <a:pt x="352" y="86"/>
                    <a:pt x="352" y="86"/>
                  </a:cubicBezTo>
                  <a:cubicBezTo>
                    <a:pt x="299" y="78"/>
                    <a:pt x="277" y="98"/>
                    <a:pt x="268" y="112"/>
                  </a:cubicBezTo>
                  <a:cubicBezTo>
                    <a:pt x="267" y="111"/>
                    <a:pt x="267" y="111"/>
                    <a:pt x="267" y="111"/>
                  </a:cubicBezTo>
                  <a:cubicBezTo>
                    <a:pt x="246" y="62"/>
                    <a:pt x="281" y="53"/>
                    <a:pt x="281" y="53"/>
                  </a:cubicBezTo>
                  <a:cubicBezTo>
                    <a:pt x="287" y="53"/>
                    <a:pt x="291" y="47"/>
                    <a:pt x="291" y="47"/>
                  </a:cubicBezTo>
                  <a:cubicBezTo>
                    <a:pt x="288" y="51"/>
                    <a:pt x="280" y="47"/>
                    <a:pt x="280" y="47"/>
                  </a:cubicBezTo>
                  <a:cubicBezTo>
                    <a:pt x="289" y="45"/>
                    <a:pt x="291" y="32"/>
                    <a:pt x="291" y="32"/>
                  </a:cubicBezTo>
                  <a:cubicBezTo>
                    <a:pt x="285" y="42"/>
                    <a:pt x="273" y="38"/>
                    <a:pt x="273" y="38"/>
                  </a:cubicBezTo>
                  <a:cubicBezTo>
                    <a:pt x="245" y="0"/>
                    <a:pt x="212" y="23"/>
                    <a:pt x="212" y="23"/>
                  </a:cubicBezTo>
                  <a:cubicBezTo>
                    <a:pt x="182" y="22"/>
                    <a:pt x="178" y="34"/>
                    <a:pt x="178" y="34"/>
                  </a:cubicBezTo>
                  <a:cubicBezTo>
                    <a:pt x="240" y="45"/>
                    <a:pt x="221" y="100"/>
                    <a:pt x="216" y="112"/>
                  </a:cubicBezTo>
                  <a:cubicBezTo>
                    <a:pt x="216" y="113"/>
                    <a:pt x="216" y="113"/>
                    <a:pt x="216" y="113"/>
                  </a:cubicBezTo>
                  <a:cubicBezTo>
                    <a:pt x="207" y="99"/>
                    <a:pt x="185" y="78"/>
                    <a:pt x="131" y="86"/>
                  </a:cubicBezTo>
                  <a:cubicBezTo>
                    <a:pt x="131" y="86"/>
                    <a:pt x="33" y="105"/>
                    <a:pt x="8" y="20"/>
                  </a:cubicBezTo>
                  <a:cubicBezTo>
                    <a:pt x="8" y="20"/>
                    <a:pt x="0" y="132"/>
                    <a:pt x="106" y="147"/>
                  </a:cubicBezTo>
                  <a:cubicBezTo>
                    <a:pt x="106" y="147"/>
                    <a:pt x="59" y="161"/>
                    <a:pt x="27" y="125"/>
                  </a:cubicBezTo>
                  <a:cubicBezTo>
                    <a:pt x="27" y="125"/>
                    <a:pt x="58" y="217"/>
                    <a:pt x="115" y="201"/>
                  </a:cubicBezTo>
                  <a:cubicBezTo>
                    <a:pt x="115" y="201"/>
                    <a:pt x="92" y="218"/>
                    <a:pt x="75" y="216"/>
                  </a:cubicBezTo>
                  <a:cubicBezTo>
                    <a:pt x="75" y="216"/>
                    <a:pt x="131" y="289"/>
                    <a:pt x="218" y="224"/>
                  </a:cubicBezTo>
                  <a:cubicBezTo>
                    <a:pt x="217" y="225"/>
                    <a:pt x="217" y="225"/>
                    <a:pt x="217" y="225"/>
                  </a:cubicBezTo>
                  <a:cubicBezTo>
                    <a:pt x="211" y="238"/>
                    <a:pt x="199" y="251"/>
                    <a:pt x="173" y="258"/>
                  </a:cubicBezTo>
                  <a:cubicBezTo>
                    <a:pt x="130" y="269"/>
                    <a:pt x="149" y="307"/>
                    <a:pt x="149" y="307"/>
                  </a:cubicBezTo>
                  <a:cubicBezTo>
                    <a:pt x="149" y="290"/>
                    <a:pt x="174" y="283"/>
                    <a:pt x="174" y="283"/>
                  </a:cubicBezTo>
                  <a:cubicBezTo>
                    <a:pt x="162" y="302"/>
                    <a:pt x="184" y="321"/>
                    <a:pt x="184" y="321"/>
                  </a:cubicBezTo>
                  <a:cubicBezTo>
                    <a:pt x="181" y="305"/>
                    <a:pt x="204" y="290"/>
                    <a:pt x="204" y="290"/>
                  </a:cubicBezTo>
                  <a:cubicBezTo>
                    <a:pt x="201" y="306"/>
                    <a:pt x="204" y="327"/>
                    <a:pt x="204" y="327"/>
                  </a:cubicBezTo>
                  <a:cubicBezTo>
                    <a:pt x="239" y="308"/>
                    <a:pt x="239" y="273"/>
                    <a:pt x="239" y="273"/>
                  </a:cubicBezTo>
                  <a:cubicBezTo>
                    <a:pt x="239" y="273"/>
                    <a:pt x="239" y="273"/>
                    <a:pt x="239" y="273"/>
                  </a:cubicBezTo>
                  <a:cubicBezTo>
                    <a:pt x="243" y="273"/>
                    <a:pt x="243" y="273"/>
                    <a:pt x="243" y="273"/>
                  </a:cubicBezTo>
                  <a:cubicBezTo>
                    <a:pt x="243" y="273"/>
                    <a:pt x="243" y="273"/>
                    <a:pt x="243" y="273"/>
                  </a:cubicBezTo>
                  <a:cubicBezTo>
                    <a:pt x="243" y="273"/>
                    <a:pt x="243" y="308"/>
                    <a:pt x="278" y="327"/>
                  </a:cubicBezTo>
                  <a:cubicBezTo>
                    <a:pt x="278" y="327"/>
                    <a:pt x="281" y="306"/>
                    <a:pt x="278" y="290"/>
                  </a:cubicBezTo>
                  <a:cubicBezTo>
                    <a:pt x="278" y="290"/>
                    <a:pt x="301" y="305"/>
                    <a:pt x="298" y="321"/>
                  </a:cubicBezTo>
                  <a:cubicBezTo>
                    <a:pt x="298" y="321"/>
                    <a:pt x="320" y="302"/>
                    <a:pt x="308" y="283"/>
                  </a:cubicBezTo>
                  <a:cubicBezTo>
                    <a:pt x="308" y="283"/>
                    <a:pt x="333" y="290"/>
                    <a:pt x="333" y="307"/>
                  </a:cubicBezTo>
                  <a:cubicBezTo>
                    <a:pt x="333" y="307"/>
                    <a:pt x="352" y="269"/>
                    <a:pt x="309" y="258"/>
                  </a:cubicBezTo>
                  <a:cubicBezTo>
                    <a:pt x="285" y="251"/>
                    <a:pt x="273" y="239"/>
                    <a:pt x="268" y="227"/>
                  </a:cubicBezTo>
                  <a:lnTo>
                    <a:pt x="268" y="226"/>
                  </a:lnTo>
                  <a:close/>
                </a:path>
              </a:pathLst>
            </a:custGeom>
            <a:solidFill>
              <a:srgbClr val="7AC14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eaLnBrk="1" hangingPunct="1">
                <a:spcBef>
                  <a:spcPct val="0"/>
                </a:spcBef>
                <a:buFontTx/>
                <a:buNone/>
              </a:pPr>
              <a:endParaRPr kumimoji="0" lang="en-US" sz="1400">
                <a:solidFill>
                  <a:srgbClr val="FFFFFF"/>
                </a:solidFill>
                <a:latin typeface="Arial" pitchFamily="34" charset="0"/>
              </a:endParaRPr>
            </a:p>
          </p:txBody>
        </p:sp>
        <p:sp>
          <p:nvSpPr>
            <p:cNvPr id="8" name="Oval 7"/>
            <p:cNvSpPr>
              <a:spLocks noChangeArrowheads="1"/>
            </p:cNvSpPr>
            <p:nvPr/>
          </p:nvSpPr>
          <p:spPr bwMode="auto">
            <a:xfrm>
              <a:off x="4508501" y="3265488"/>
              <a:ext cx="123825" cy="123825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eaLnBrk="1" hangingPunct="1">
                <a:spcBef>
                  <a:spcPct val="0"/>
                </a:spcBef>
                <a:buFontTx/>
                <a:buNone/>
              </a:pPr>
              <a:endParaRPr kumimoji="0" lang="en-US" sz="1400">
                <a:solidFill>
                  <a:srgbClr val="FFFFFF"/>
                </a:solidFill>
                <a:latin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09782627"/>
      </p:ext>
    </p:extLst>
  </p:cSld>
  <p:clrMapOvr>
    <a:masterClrMapping/>
  </p:clrMapOvr>
  <p:transition>
    <p:wipe dir="r"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95325" y="1295400"/>
            <a:ext cx="3924300" cy="23514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72025" y="1295400"/>
            <a:ext cx="3924300" cy="23514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767815339"/>
      </p:ext>
    </p:extLst>
  </p:cSld>
  <p:clrMapOvr>
    <a:masterClrMapping/>
  </p:clrMapOvr>
  <p:transition>
    <p:wipe dir="r"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092621"/>
            <a:ext cx="8229600" cy="325025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10086"/>
            <a:ext cx="4040188" cy="66479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170200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510086"/>
            <a:ext cx="4041775" cy="66479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170200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96259257"/>
      </p:ext>
    </p:extLst>
  </p:cSld>
  <p:clrMapOvr>
    <a:masterClrMapping/>
  </p:clrMapOvr>
  <p:transition>
    <p:wipe dir="r"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682104935"/>
      </p:ext>
    </p:extLst>
  </p:cSld>
  <p:clrMapOvr>
    <a:masterClrMapping/>
  </p:clrMapOvr>
  <p:transition>
    <p:wipe dir="r"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45683273"/>
      </p:ext>
    </p:extLst>
  </p:cSld>
  <p:clrMapOvr>
    <a:masterClrMapping/>
  </p:clrMapOvr>
  <p:transition>
    <p:wipe dir="r"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14" y="893421"/>
            <a:ext cx="3008313" cy="541687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2702278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14" y="1435103"/>
            <a:ext cx="3008313" cy="1938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18981543"/>
      </p:ext>
    </p:extLst>
  </p:cSld>
  <p:clrMapOvr>
    <a:masterClrMapping/>
  </p:clrMapOvr>
  <p:transition>
    <p:wipe dir="r"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5096505"/>
            <a:ext cx="5486400" cy="270843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43198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41"/>
            <a:ext cx="5486400" cy="1938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64717355"/>
      </p:ext>
    </p:extLst>
  </p:cSld>
  <p:clrMapOvr>
    <a:masterClrMapping/>
  </p:clrMapOvr>
  <p:transition>
    <p:wipe dir="r"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74576" y="1219203"/>
            <a:ext cx="2336024" cy="187251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785049264"/>
      </p:ext>
    </p:extLst>
  </p:cSld>
  <p:clrMapOvr>
    <a:masterClrMapping/>
  </p:clrMapOvr>
  <p:transition>
    <p:wipe dir="r"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94496" y="614363"/>
            <a:ext cx="650050" cy="263525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04662" y="614363"/>
            <a:ext cx="1837426" cy="26352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2942383"/>
      </p:ext>
    </p:extLst>
  </p:cSld>
  <p:clrMapOvr>
    <a:masterClrMapping/>
  </p:clrMapOvr>
  <p:transition>
    <p:wipe dir="r"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65584"/>
            <a:ext cx="6096000" cy="325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695325" y="1295405"/>
            <a:ext cx="8001000" cy="276999"/>
          </a:xfrm>
        </p:spPr>
        <p:txBody>
          <a:bodyPr/>
          <a:lstStyle/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1812154839"/>
      </p:ext>
    </p:extLst>
  </p:cSld>
  <p:clrMapOvr>
    <a:masterClrMapping/>
  </p:clrMapOvr>
  <p:transition>
    <p:wipe dir="r"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ulle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FFFF00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609600" y="1066800"/>
            <a:ext cx="8153400" cy="1815882"/>
          </a:xfrm>
        </p:spPr>
        <p:txBody>
          <a:bodyPr/>
          <a:lstStyle>
            <a:lvl1pPr marL="0" indent="0"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39355171"/>
      </p:ext>
    </p:extLst>
  </p:cSld>
  <p:clrMapOvr>
    <a:masterClrMapping/>
  </p:clrMapOvr>
  <p:transition>
    <p:wipe dir="r"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ine 4">
            <a:extLst>
              <a:ext uri="{FF2B5EF4-FFF2-40B4-BE49-F238E27FC236}">
                <a16:creationId xmlns:a16="http://schemas.microsoft.com/office/drawing/2014/main" id="{F34D8D2E-F526-4C37-BD59-8F67C61C4368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328613" y="6040438"/>
            <a:ext cx="8486775" cy="0"/>
          </a:xfrm>
          <a:prstGeom prst="line">
            <a:avLst/>
          </a:prstGeom>
          <a:noFill/>
          <a:ln w="9525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US"/>
          </a:p>
        </p:txBody>
      </p:sp>
      <p:pic>
        <p:nvPicPr>
          <p:cNvPr id="5" name="Picture 5" descr="dcri_forslide">
            <a:extLst>
              <a:ext uri="{FF2B5EF4-FFF2-40B4-BE49-F238E27FC236}">
                <a16:creationId xmlns:a16="http://schemas.microsoft.com/office/drawing/2014/main" id="{98876BF3-7091-45C6-BCA7-14C29DC2187A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clrChange>
              <a:clrFrom>
                <a:srgbClr val="0A1E93"/>
              </a:clrFrom>
              <a:clrTo>
                <a:srgbClr val="0A1E9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413" y="6124575"/>
            <a:ext cx="3733800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656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914400"/>
            <a:ext cx="7772400" cy="1143000"/>
          </a:xfrm>
        </p:spPr>
        <p:txBody>
          <a:bodyPr anchor="ctr"/>
          <a:lstStyle>
            <a:lvl1pPr>
              <a:defRPr sz="4000"/>
            </a:lvl1pPr>
          </a:lstStyle>
          <a:p>
            <a:pPr lvl="0"/>
            <a:r>
              <a:rPr lang="en-US" altLang="en-US" noProof="0"/>
              <a:t>Click to edit Master title style</a:t>
            </a:r>
          </a:p>
        </p:txBody>
      </p:sp>
      <p:sp>
        <p:nvSpPr>
          <p:cNvPr id="6656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962400"/>
            <a:ext cx="6400800" cy="549275"/>
          </a:xfrm>
        </p:spPr>
        <p:txBody>
          <a:bodyPr anchor="b"/>
          <a:lstStyle>
            <a:lvl1pPr marL="0" indent="0" algn="ctr">
              <a:buFont typeface="Monotype Sorts" pitchFamily="16" charset="2"/>
              <a:buNone/>
              <a:defRPr b="0"/>
            </a:lvl1pPr>
          </a:lstStyle>
          <a:p>
            <a:pPr lvl="0"/>
            <a:r>
              <a:rPr lang="en-US" altLang="en-US" noProof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881886369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260798861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04978887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5400" y="1981200"/>
            <a:ext cx="3505200" cy="14255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0" y="1981200"/>
            <a:ext cx="3505200" cy="14255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913168455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652285892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81927979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30457795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01847491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986909317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0882495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228600"/>
            <a:ext cx="1943100" cy="317817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28600"/>
            <a:ext cx="5676900" cy="31781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244663249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28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1295400" y="1981200"/>
            <a:ext cx="7162800" cy="1425575"/>
          </a:xfrm>
        </p:spPr>
        <p:txBody>
          <a:bodyPr/>
          <a:lstStyle/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22624017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34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image" Target="../media/image3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7.xml"/><Relationship Id="rId7" Type="http://schemas.openxmlformats.org/officeDocument/2006/relationships/slideLayout" Target="../slideLayouts/slideLayout41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45.xml"/><Relationship Id="rId5" Type="http://schemas.openxmlformats.org/officeDocument/2006/relationships/slideLayout" Target="../slideLayouts/slideLayout39.xml"/><Relationship Id="rId10" Type="http://schemas.openxmlformats.org/officeDocument/2006/relationships/slideLayout" Target="../slideLayouts/slideLayout44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3.xml"/><Relationship Id="rId13" Type="http://schemas.openxmlformats.org/officeDocument/2006/relationships/theme" Target="../theme/theme5.xml"/><Relationship Id="rId3" Type="http://schemas.openxmlformats.org/officeDocument/2006/relationships/slideLayout" Target="../slideLayouts/slideLayout48.xml"/><Relationship Id="rId7" Type="http://schemas.openxmlformats.org/officeDocument/2006/relationships/slideLayout" Target="../slideLayouts/slideLayout52.xml"/><Relationship Id="rId12" Type="http://schemas.openxmlformats.org/officeDocument/2006/relationships/slideLayout" Target="../slideLayouts/slideLayout57.xml"/><Relationship Id="rId2" Type="http://schemas.openxmlformats.org/officeDocument/2006/relationships/slideLayout" Target="../slideLayouts/slideLayout47.xml"/><Relationship Id="rId1" Type="http://schemas.openxmlformats.org/officeDocument/2006/relationships/slideLayout" Target="../slideLayouts/slideLayout46.xml"/><Relationship Id="rId6" Type="http://schemas.openxmlformats.org/officeDocument/2006/relationships/slideLayout" Target="../slideLayouts/slideLayout51.xml"/><Relationship Id="rId11" Type="http://schemas.openxmlformats.org/officeDocument/2006/relationships/slideLayout" Target="../slideLayouts/slideLayout56.xml"/><Relationship Id="rId5" Type="http://schemas.openxmlformats.org/officeDocument/2006/relationships/slideLayout" Target="../slideLayouts/slideLayout50.xml"/><Relationship Id="rId15" Type="http://schemas.openxmlformats.org/officeDocument/2006/relationships/image" Target="../media/image5.png"/><Relationship Id="rId10" Type="http://schemas.openxmlformats.org/officeDocument/2006/relationships/slideLayout" Target="../slideLayouts/slideLayout55.xml"/><Relationship Id="rId4" Type="http://schemas.openxmlformats.org/officeDocument/2006/relationships/slideLayout" Target="../slideLayouts/slideLayout49.xml"/><Relationship Id="rId9" Type="http://schemas.openxmlformats.org/officeDocument/2006/relationships/slideLayout" Target="../slideLayouts/slideLayout54.xml"/><Relationship Id="rId14" Type="http://schemas.openxmlformats.org/officeDocument/2006/relationships/image" Target="../media/image4.jpe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5.xml"/><Relationship Id="rId13" Type="http://schemas.openxmlformats.org/officeDocument/2006/relationships/slideLayout" Target="../slideLayouts/slideLayout70.xml"/><Relationship Id="rId3" Type="http://schemas.openxmlformats.org/officeDocument/2006/relationships/slideLayout" Target="../slideLayouts/slideLayout60.xml"/><Relationship Id="rId7" Type="http://schemas.openxmlformats.org/officeDocument/2006/relationships/slideLayout" Target="../slideLayouts/slideLayout64.xml"/><Relationship Id="rId12" Type="http://schemas.openxmlformats.org/officeDocument/2006/relationships/slideLayout" Target="../slideLayouts/slideLayout69.xml"/><Relationship Id="rId2" Type="http://schemas.openxmlformats.org/officeDocument/2006/relationships/slideLayout" Target="../slideLayouts/slideLayout59.xml"/><Relationship Id="rId1" Type="http://schemas.openxmlformats.org/officeDocument/2006/relationships/slideLayout" Target="../slideLayouts/slideLayout58.xml"/><Relationship Id="rId6" Type="http://schemas.openxmlformats.org/officeDocument/2006/relationships/slideLayout" Target="../slideLayouts/slideLayout63.xml"/><Relationship Id="rId11" Type="http://schemas.openxmlformats.org/officeDocument/2006/relationships/slideLayout" Target="../slideLayouts/slideLayout68.xml"/><Relationship Id="rId5" Type="http://schemas.openxmlformats.org/officeDocument/2006/relationships/slideLayout" Target="../slideLayouts/slideLayout62.xml"/><Relationship Id="rId10" Type="http://schemas.openxmlformats.org/officeDocument/2006/relationships/slideLayout" Target="../slideLayouts/slideLayout67.xml"/><Relationship Id="rId4" Type="http://schemas.openxmlformats.org/officeDocument/2006/relationships/slideLayout" Target="../slideLayouts/slideLayout61.xml"/><Relationship Id="rId9" Type="http://schemas.openxmlformats.org/officeDocument/2006/relationships/slideLayout" Target="../slideLayouts/slideLayout66.xml"/><Relationship Id="rId14" Type="http://schemas.openxmlformats.org/officeDocument/2006/relationships/theme" Target="../theme/theme6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8.xml"/><Relationship Id="rId13" Type="http://schemas.openxmlformats.org/officeDocument/2006/relationships/theme" Target="../theme/theme7.xml"/><Relationship Id="rId3" Type="http://schemas.openxmlformats.org/officeDocument/2006/relationships/slideLayout" Target="../slideLayouts/slideLayout73.xml"/><Relationship Id="rId7" Type="http://schemas.openxmlformats.org/officeDocument/2006/relationships/slideLayout" Target="../slideLayouts/slideLayout77.xml"/><Relationship Id="rId12" Type="http://schemas.openxmlformats.org/officeDocument/2006/relationships/slideLayout" Target="../slideLayouts/slideLayout82.xml"/><Relationship Id="rId2" Type="http://schemas.openxmlformats.org/officeDocument/2006/relationships/slideLayout" Target="../slideLayouts/slideLayout72.xml"/><Relationship Id="rId1" Type="http://schemas.openxmlformats.org/officeDocument/2006/relationships/slideLayout" Target="../slideLayouts/slideLayout71.xml"/><Relationship Id="rId6" Type="http://schemas.openxmlformats.org/officeDocument/2006/relationships/slideLayout" Target="../slideLayouts/slideLayout76.xml"/><Relationship Id="rId11" Type="http://schemas.openxmlformats.org/officeDocument/2006/relationships/slideLayout" Target="../slideLayouts/slideLayout81.xml"/><Relationship Id="rId5" Type="http://schemas.openxmlformats.org/officeDocument/2006/relationships/slideLayout" Target="../slideLayouts/slideLayout75.xml"/><Relationship Id="rId10" Type="http://schemas.openxmlformats.org/officeDocument/2006/relationships/slideLayout" Target="../slideLayouts/slideLayout80.xml"/><Relationship Id="rId4" Type="http://schemas.openxmlformats.org/officeDocument/2006/relationships/slideLayout" Target="../slideLayouts/slideLayout74.xml"/><Relationship Id="rId9" Type="http://schemas.openxmlformats.org/officeDocument/2006/relationships/slideLayout" Target="../slideLayouts/slideLayout7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/>
            </a:gs>
            <a:gs pos="100000">
              <a:srgbClr val="000067"/>
            </a:gs>
          </a:gsLst>
          <a:path path="rect">
            <a:fillToRect l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228600"/>
            <a:ext cx="7772400" cy="114300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37160" tIns="91440" rIns="137160" bIns="9144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95400" y="1981200"/>
            <a:ext cx="7162800" cy="1440394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37160" tIns="91440" rIns="137160" bIns="91440" numCol="1" anchor="t" anchorCtr="1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</p:txBody>
      </p:sp>
      <p:sp>
        <p:nvSpPr>
          <p:cNvPr id="1028" name="Line 4"/>
          <p:cNvSpPr>
            <a:spLocks noChangeShapeType="1"/>
          </p:cNvSpPr>
          <p:nvPr userDrawn="1"/>
        </p:nvSpPr>
        <p:spPr bwMode="auto">
          <a:xfrm>
            <a:off x="328625" y="6040438"/>
            <a:ext cx="8486775" cy="0"/>
          </a:xfrm>
          <a:prstGeom prst="line">
            <a:avLst/>
          </a:prstGeom>
          <a:noFill/>
          <a:ln w="9525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US"/>
          </a:p>
        </p:txBody>
      </p:sp>
      <p:pic>
        <p:nvPicPr>
          <p:cNvPr id="1029" name="Picture 5" descr="dcri_forslide"/>
          <p:cNvPicPr>
            <a:picLocks noChangeAspect="1" noChangeArrowheads="1"/>
          </p:cNvPicPr>
          <p:nvPr userDrawn="1"/>
        </p:nvPicPr>
        <p:blipFill>
          <a:blip r:embed="rId13">
            <a:clrChange>
              <a:clrFrom>
                <a:srgbClr val="0A1E93"/>
              </a:clrFrom>
              <a:clrTo>
                <a:srgbClr val="0A1E9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413" y="6124575"/>
            <a:ext cx="3733800" cy="5810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dk2" tx1="lt1" bg2="dk1" tx2="lt2" accent1="accent1" accent2="accent2" accent3="accent3" accent4="accent4" accent5="accent5" accent6="accent6" hlink="hlink" folHlink="folHlink"/>
  <p:sldLayoutIdLst>
    <p:sldLayoutId id="2147488011" r:id="rId1"/>
    <p:sldLayoutId id="2147487824" r:id="rId2"/>
    <p:sldLayoutId id="2147487825" r:id="rId3"/>
    <p:sldLayoutId id="2147487826" r:id="rId4"/>
    <p:sldLayoutId id="2147487827" r:id="rId5"/>
    <p:sldLayoutId id="2147487828" r:id="rId6"/>
    <p:sldLayoutId id="2147487829" r:id="rId7"/>
    <p:sldLayoutId id="2147487830" r:id="rId8"/>
    <p:sldLayoutId id="2147487831" r:id="rId9"/>
    <p:sldLayoutId id="2147487832" r:id="rId10"/>
    <p:sldLayoutId id="2147487833" r:id="rId11"/>
  </p:sldLayoutIdLst>
  <p:txStyles>
    <p:titleStyle>
      <a:lvl1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 Black" pitchFamily="34" charset="0"/>
        </a:defRPr>
      </a:lvl2pPr>
      <a:lvl3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 Black" pitchFamily="34" charset="0"/>
        </a:defRPr>
      </a:lvl3pPr>
      <a:lvl4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 Black" pitchFamily="34" charset="0"/>
        </a:defRPr>
      </a:lvl4pPr>
      <a:lvl5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 Black" pitchFamily="34" charset="0"/>
        </a:defRPr>
      </a:lvl5pPr>
      <a:lvl6pPr marL="457200"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 Black" pitchFamily="34" charset="0"/>
        </a:defRPr>
      </a:lvl6pPr>
      <a:lvl7pPr marL="914400"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 Black" pitchFamily="34" charset="0"/>
        </a:defRPr>
      </a:lvl7pPr>
      <a:lvl8pPr marL="1371600"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 Black" pitchFamily="34" charset="0"/>
        </a:defRPr>
      </a:lvl8pPr>
      <a:lvl9pPr marL="1828800"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 Black" pitchFamily="34" charset="0"/>
        </a:defRPr>
      </a:lvl9pPr>
    </p:titleStyle>
    <p:bodyStyle>
      <a:lvl1pPr marL="285750" indent="-2857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0000"/>
        <a:buFont typeface="Monotype Sorts"/>
        <a:buChar char="l"/>
        <a:defRPr sz="2400" b="1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Monotype Sorts"/>
        <a:buChar char="l"/>
        <a:defRPr sz="2400">
          <a:solidFill>
            <a:schemeClr val="tx1"/>
          </a:solidFill>
          <a:latin typeface="+mn-lt"/>
        </a:defRPr>
      </a:lvl2pPr>
      <a:lvl3pPr marL="966788" indent="317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0000"/>
        <a:buFont typeface="Monotype Sorts"/>
        <a:defRPr sz="2400" i="1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4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4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4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4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4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711200" y="2362250"/>
            <a:ext cx="7721600" cy="23732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65100" tIns="155575" rIns="165100" bIns="155575" numCol="1" anchor="ctr" anchorCtr="1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50850" y="450848"/>
            <a:ext cx="8185150" cy="4567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53610" name="Line 10"/>
          <p:cNvSpPr>
            <a:spLocks noChangeShapeType="1"/>
          </p:cNvSpPr>
          <p:nvPr/>
        </p:nvSpPr>
        <p:spPr bwMode="auto">
          <a:xfrm>
            <a:off x="328625" y="6040438"/>
            <a:ext cx="8486775" cy="0"/>
          </a:xfrm>
          <a:prstGeom prst="line">
            <a:avLst/>
          </a:prstGeom>
          <a:noFill/>
          <a:ln w="9525">
            <a:solidFill>
              <a:schemeClr val="accent2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>
              <a:buFont typeface="Monotype Sorts" pitchFamily="-106" charset="2"/>
              <a:buNone/>
              <a:defRPr/>
            </a:pPr>
            <a:endParaRPr lang="en-US" sz="140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-106" charset="0"/>
            </a:endParaRP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7834" r:id="rId1"/>
    <p:sldLayoutId id="2147487835" r:id="rId2"/>
    <p:sldLayoutId id="2147487836" r:id="rId3"/>
    <p:sldLayoutId id="2147487837" r:id="rId4"/>
    <p:sldLayoutId id="2147487838" r:id="rId5"/>
    <p:sldLayoutId id="2147487839" r:id="rId6"/>
    <p:sldLayoutId id="2147487840" r:id="rId7"/>
    <p:sldLayoutId id="2147487841" r:id="rId8"/>
    <p:sldLayoutId id="2147487842" r:id="rId9"/>
    <p:sldLayoutId id="2147487843" r:id="rId10"/>
    <p:sldLayoutId id="2147487844" r:id="rId11"/>
  </p:sldLayoutIdLst>
  <p:txStyles>
    <p:titleStyle>
      <a:lvl1pPr algn="l" rtl="0" eaLnBrk="0" fontAlgn="base" hangingPunct="0">
        <a:lnSpc>
          <a:spcPct val="106000"/>
        </a:lnSpc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+mj-lt"/>
          <a:ea typeface="MS PGothic" pitchFamily="34" charset="-128"/>
          <a:cs typeface="+mj-cs"/>
        </a:defRPr>
      </a:lvl1pPr>
      <a:lvl2pPr algn="l" rtl="0" eaLnBrk="0" fontAlgn="base" hangingPunct="0">
        <a:lnSpc>
          <a:spcPct val="106000"/>
        </a:lnSpc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  <a:ea typeface="MS PGothic" pitchFamily="34" charset="-128"/>
        </a:defRPr>
      </a:lvl2pPr>
      <a:lvl3pPr algn="l" rtl="0" eaLnBrk="0" fontAlgn="base" hangingPunct="0">
        <a:lnSpc>
          <a:spcPct val="106000"/>
        </a:lnSpc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  <a:ea typeface="MS PGothic" pitchFamily="34" charset="-128"/>
        </a:defRPr>
      </a:lvl3pPr>
      <a:lvl4pPr algn="l" rtl="0" eaLnBrk="0" fontAlgn="base" hangingPunct="0">
        <a:lnSpc>
          <a:spcPct val="106000"/>
        </a:lnSpc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  <a:ea typeface="MS PGothic" pitchFamily="34" charset="-128"/>
        </a:defRPr>
      </a:lvl4pPr>
      <a:lvl5pPr algn="l" rtl="0" eaLnBrk="0" fontAlgn="base" hangingPunct="0">
        <a:lnSpc>
          <a:spcPct val="106000"/>
        </a:lnSpc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  <a:ea typeface="MS PGothic" pitchFamily="34" charset="-128"/>
        </a:defRPr>
      </a:lvl5pPr>
      <a:lvl6pPr marL="457200" algn="l" rtl="0" eaLnBrk="0" fontAlgn="base" hangingPunct="0">
        <a:lnSpc>
          <a:spcPct val="106000"/>
        </a:lnSpc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  <a:ea typeface="MS PGothic" pitchFamily="34" charset="-128"/>
        </a:defRPr>
      </a:lvl6pPr>
      <a:lvl7pPr marL="914400" algn="l" rtl="0" eaLnBrk="0" fontAlgn="base" hangingPunct="0">
        <a:lnSpc>
          <a:spcPct val="106000"/>
        </a:lnSpc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  <a:ea typeface="MS PGothic" pitchFamily="34" charset="-128"/>
        </a:defRPr>
      </a:lvl7pPr>
      <a:lvl8pPr marL="1371600" algn="l" rtl="0" eaLnBrk="0" fontAlgn="base" hangingPunct="0">
        <a:lnSpc>
          <a:spcPct val="106000"/>
        </a:lnSpc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  <a:ea typeface="MS PGothic" pitchFamily="34" charset="-128"/>
        </a:defRPr>
      </a:lvl8pPr>
      <a:lvl9pPr marL="1828800" algn="l" rtl="0" eaLnBrk="0" fontAlgn="base" hangingPunct="0">
        <a:lnSpc>
          <a:spcPct val="106000"/>
        </a:lnSpc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  <a:ea typeface="MS PGothic" pitchFamily="34" charset="-128"/>
        </a:defRPr>
      </a:lvl9pPr>
    </p:titleStyle>
    <p:bodyStyle>
      <a:lvl1pPr marL="341313" indent="-341313" algn="l" rtl="0" eaLnBrk="0" fontAlgn="base" hangingPunct="0">
        <a:spcBef>
          <a:spcPct val="40000"/>
        </a:spcBef>
        <a:spcAft>
          <a:spcPct val="0"/>
        </a:spcAft>
        <a:buClr>
          <a:schemeClr val="hlink"/>
        </a:buClr>
        <a:buSzPct val="68000"/>
        <a:buFont typeface="Monotype Sorts"/>
        <a:buChar char="n"/>
        <a:defRPr sz="2600" b="1">
          <a:solidFill>
            <a:schemeClr val="tx1"/>
          </a:solidFill>
          <a:latin typeface="+mn-lt"/>
          <a:ea typeface="MS PGothic" pitchFamily="34" charset="-128"/>
          <a:cs typeface="+mn-cs"/>
        </a:defRPr>
      </a:lvl1pPr>
      <a:lvl2pPr marL="795338" indent="-339725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8000"/>
        <a:buFont typeface="Monotype Sorts"/>
        <a:buChar char="l"/>
        <a:defRPr sz="2600">
          <a:solidFill>
            <a:schemeClr val="tx1"/>
          </a:solidFill>
          <a:latin typeface="+mn-lt"/>
          <a:ea typeface="MS PGothic" pitchFamily="34" charset="-128"/>
        </a:defRPr>
      </a:lvl2pPr>
      <a:lvl3pPr marL="1027113" indent="4763" algn="l" rtl="0" eaLnBrk="0" fontAlgn="base" hangingPunct="0">
        <a:spcBef>
          <a:spcPct val="10000"/>
        </a:spcBef>
        <a:spcAft>
          <a:spcPct val="0"/>
        </a:spcAft>
        <a:buClr>
          <a:schemeClr val="tx1"/>
        </a:buClr>
        <a:buSzPct val="44000"/>
        <a:buFont typeface="Monotype Sorts"/>
        <a:defRPr sz="2600" i="1">
          <a:solidFill>
            <a:schemeClr val="tx1"/>
          </a:solidFill>
          <a:latin typeface="+mn-lt"/>
          <a:ea typeface="MS PGothic" pitchFamily="34" charset="-128"/>
        </a:defRPr>
      </a:lvl3pPr>
      <a:lvl4pPr marL="1544638" indent="-17145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Times New Roman" pitchFamily="18" charset="0"/>
          <a:ea typeface="MS PGothic" pitchFamily="34" charset="-128"/>
        </a:defRPr>
      </a:lvl4pPr>
      <a:lvl5pPr marL="2000250" indent="-17145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  <a:ea typeface="MS PGothic" pitchFamily="34" charset="-128"/>
        </a:defRPr>
      </a:lvl5pPr>
      <a:lvl6pPr marL="2457450" indent="-17145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  <a:ea typeface="+mn-ea"/>
        </a:defRPr>
      </a:lvl6pPr>
      <a:lvl7pPr marL="2914650" indent="-17145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  <a:ea typeface="+mn-ea"/>
        </a:defRPr>
      </a:lvl7pPr>
      <a:lvl8pPr marL="3371850" indent="-17145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  <a:ea typeface="+mn-ea"/>
        </a:defRPr>
      </a:lvl8pPr>
      <a:lvl9pPr marL="3829050" indent="-17145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66725" y="2731582"/>
            <a:ext cx="8237538" cy="16345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165100" tIns="155575" rIns="165100" bIns="155575" numCol="1" anchor="ctr" anchorCtr="1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/>
              <a:t>Body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53603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227027" y="227015"/>
            <a:ext cx="8683625" cy="45243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Slide Title</a:t>
            </a:r>
          </a:p>
        </p:txBody>
      </p:sp>
      <p:sp>
        <p:nvSpPr>
          <p:cNvPr id="3076" name="Rectangle 14"/>
          <p:cNvSpPr>
            <a:spLocks noChangeArrowheads="1"/>
          </p:cNvSpPr>
          <p:nvPr userDrawn="1"/>
        </p:nvSpPr>
        <p:spPr bwMode="auto">
          <a:xfrm>
            <a:off x="8727831" y="6369050"/>
            <a:ext cx="182808" cy="2282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defRPr kumimoji="1" sz="2800">
                <a:solidFill>
                  <a:schemeClr val="bg1"/>
                </a:solidFill>
                <a:latin typeface="Times New Roman" pitchFamily="18" charset="0"/>
              </a:defRPr>
            </a:lvl1pPr>
            <a:lvl2pPr marL="742950" indent="-285750">
              <a:defRPr kumimoji="1" sz="2800">
                <a:solidFill>
                  <a:schemeClr val="bg1"/>
                </a:solidFill>
                <a:latin typeface="Times New Roman" pitchFamily="18" charset="0"/>
              </a:defRPr>
            </a:lvl2pPr>
            <a:lvl3pPr marL="1143000" indent="-228600">
              <a:defRPr kumimoji="1" sz="2800">
                <a:solidFill>
                  <a:schemeClr val="bg1"/>
                </a:solidFill>
                <a:latin typeface="Times New Roman" pitchFamily="18" charset="0"/>
              </a:defRPr>
            </a:lvl3pPr>
            <a:lvl4pPr marL="1600200" indent="-228600">
              <a:defRPr kumimoji="1" sz="2800">
                <a:solidFill>
                  <a:schemeClr val="bg1"/>
                </a:solidFill>
                <a:latin typeface="Times New Roman" pitchFamily="18" charset="0"/>
              </a:defRPr>
            </a:lvl4pPr>
            <a:lvl5pPr marL="2057400" indent="-228600">
              <a:defRPr kumimoji="1" sz="2800">
                <a:solidFill>
                  <a:schemeClr val="bg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Font typeface="Monotype Sorts"/>
              <a:buChar char="4"/>
              <a:defRPr kumimoji="1" sz="2800">
                <a:solidFill>
                  <a:schemeClr val="bg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Font typeface="Monotype Sorts"/>
              <a:buChar char="4"/>
              <a:defRPr kumimoji="1" sz="2800">
                <a:solidFill>
                  <a:schemeClr val="bg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Font typeface="Monotype Sorts"/>
              <a:buChar char="4"/>
              <a:defRPr kumimoji="1" sz="2800">
                <a:solidFill>
                  <a:schemeClr val="bg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Font typeface="Monotype Sorts"/>
              <a:buChar char="4"/>
              <a:defRPr kumimoji="1" sz="2800">
                <a:solidFill>
                  <a:schemeClr val="bg1"/>
                </a:solidFill>
                <a:latin typeface="Times New Roman" pitchFamily="18" charset="0"/>
              </a:defRPr>
            </a:lvl9pPr>
          </a:lstStyle>
          <a:p>
            <a:pPr algn="r">
              <a:buFontTx/>
              <a:buNone/>
              <a:defRPr/>
            </a:pPr>
            <a:endParaRPr lang="en-US" altLang="en-US" sz="900" b="1">
              <a:solidFill>
                <a:srgbClr val="9E9ED4"/>
              </a:solidFill>
              <a:latin typeface="Arial" pitchFamily="34" charset="0"/>
            </a:endParaRPr>
          </a:p>
        </p:txBody>
      </p:sp>
      <p:sp>
        <p:nvSpPr>
          <p:cNvPr id="3077" name="Line 15"/>
          <p:cNvSpPr>
            <a:spLocks noChangeShapeType="1"/>
          </p:cNvSpPr>
          <p:nvPr userDrawn="1"/>
        </p:nvSpPr>
        <p:spPr bwMode="auto">
          <a:xfrm>
            <a:off x="227027" y="6172200"/>
            <a:ext cx="8683625" cy="0"/>
          </a:xfrm>
          <a:prstGeom prst="line">
            <a:avLst/>
          </a:prstGeom>
          <a:noFill/>
          <a:ln w="9525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>
            <a:spAutoFit/>
          </a:bodyPr>
          <a:lstStyle/>
          <a:p>
            <a:endParaRPr lang="en-US"/>
          </a:p>
        </p:txBody>
      </p:sp>
      <p:pic>
        <p:nvPicPr>
          <p:cNvPr id="3078" name="Picture 16" descr="d_DCRI_white"/>
          <p:cNvPicPr preferRelativeResize="0">
            <a:picLocks noChangeAspect="1" noChangeArrowheads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013" y="6378575"/>
            <a:ext cx="3422650" cy="2762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dk2" tx1="lt1" bg2="dk1" tx2="lt2" accent1="accent1" accent2="accent2" accent3="accent3" accent4="accent4" accent5="accent5" accent6="accent6" hlink="hlink" folHlink="folHlink"/>
  <p:sldLayoutIdLst>
    <p:sldLayoutId id="2147488012" r:id="rId1"/>
    <p:sldLayoutId id="2147487845" r:id="rId2"/>
    <p:sldLayoutId id="2147487846" r:id="rId3"/>
    <p:sldLayoutId id="2147487847" r:id="rId4"/>
    <p:sldLayoutId id="2147487848" r:id="rId5"/>
    <p:sldLayoutId id="2147487849" r:id="rId6"/>
    <p:sldLayoutId id="2147487850" r:id="rId7"/>
    <p:sldLayoutId id="2147487851" r:id="rId8"/>
    <p:sldLayoutId id="2147487852" r:id="rId9"/>
    <p:sldLayoutId id="2147487853" r:id="rId10"/>
    <p:sldLayoutId id="2147487854" r:id="rId11"/>
    <p:sldLayoutId id="2147487855" r:id="rId12"/>
  </p:sldLayoutIdLst>
  <p:txStyles>
    <p:titleStyle>
      <a:lvl1pPr algn="l" rtl="0" eaLnBrk="0" fontAlgn="base" hangingPunct="0">
        <a:lnSpc>
          <a:spcPct val="106000"/>
        </a:lnSpc>
        <a:spcBef>
          <a:spcPct val="0"/>
        </a:spcBef>
        <a:spcAft>
          <a:spcPct val="0"/>
        </a:spcAft>
        <a:defRPr sz="28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lnSpc>
          <a:spcPct val="106000"/>
        </a:lnSpc>
        <a:spcBef>
          <a:spcPct val="0"/>
        </a:spcBef>
        <a:spcAft>
          <a:spcPct val="0"/>
        </a:spcAft>
        <a:defRPr sz="28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l" rtl="0" eaLnBrk="0" fontAlgn="base" hangingPunct="0">
        <a:lnSpc>
          <a:spcPct val="106000"/>
        </a:lnSpc>
        <a:spcBef>
          <a:spcPct val="0"/>
        </a:spcBef>
        <a:spcAft>
          <a:spcPct val="0"/>
        </a:spcAft>
        <a:defRPr sz="28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l" rtl="0" eaLnBrk="0" fontAlgn="base" hangingPunct="0">
        <a:lnSpc>
          <a:spcPct val="106000"/>
        </a:lnSpc>
        <a:spcBef>
          <a:spcPct val="0"/>
        </a:spcBef>
        <a:spcAft>
          <a:spcPct val="0"/>
        </a:spcAft>
        <a:defRPr sz="28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l" rtl="0" eaLnBrk="0" fontAlgn="base" hangingPunct="0">
        <a:lnSpc>
          <a:spcPct val="106000"/>
        </a:lnSpc>
        <a:spcBef>
          <a:spcPct val="0"/>
        </a:spcBef>
        <a:spcAft>
          <a:spcPct val="0"/>
        </a:spcAft>
        <a:defRPr sz="28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457200" algn="l" rtl="0" eaLnBrk="0" fontAlgn="base" hangingPunct="0">
        <a:lnSpc>
          <a:spcPct val="106000"/>
        </a:lnSpc>
        <a:spcBef>
          <a:spcPct val="0"/>
        </a:spcBef>
        <a:spcAft>
          <a:spcPct val="0"/>
        </a:spcAft>
        <a:defRPr sz="28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914400" algn="l" rtl="0" eaLnBrk="0" fontAlgn="base" hangingPunct="0">
        <a:lnSpc>
          <a:spcPct val="106000"/>
        </a:lnSpc>
        <a:spcBef>
          <a:spcPct val="0"/>
        </a:spcBef>
        <a:spcAft>
          <a:spcPct val="0"/>
        </a:spcAft>
        <a:defRPr sz="28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371600" algn="l" rtl="0" eaLnBrk="0" fontAlgn="base" hangingPunct="0">
        <a:lnSpc>
          <a:spcPct val="106000"/>
        </a:lnSpc>
        <a:spcBef>
          <a:spcPct val="0"/>
        </a:spcBef>
        <a:spcAft>
          <a:spcPct val="0"/>
        </a:spcAft>
        <a:defRPr sz="28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828800" algn="l" rtl="0" eaLnBrk="0" fontAlgn="base" hangingPunct="0">
        <a:lnSpc>
          <a:spcPct val="106000"/>
        </a:lnSpc>
        <a:spcBef>
          <a:spcPct val="0"/>
        </a:spcBef>
        <a:spcAft>
          <a:spcPct val="0"/>
        </a:spcAft>
        <a:defRPr sz="28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341313" indent="-341313" algn="l" rtl="0" eaLnBrk="0" fontAlgn="base" hangingPunct="0">
        <a:spcBef>
          <a:spcPct val="40000"/>
        </a:spcBef>
        <a:spcAft>
          <a:spcPct val="0"/>
        </a:spcAft>
        <a:buClr>
          <a:schemeClr val="hlink"/>
        </a:buClr>
        <a:buSzPct val="68000"/>
        <a:buFont typeface="Monotype Sorts"/>
        <a:buChar char="n"/>
        <a:defRPr sz="26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95338" indent="-339725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8000"/>
        <a:buFont typeface="Monotype Sorts"/>
        <a:buChar char="l"/>
        <a:defRPr sz="26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027113" indent="4763" algn="l" rtl="0" eaLnBrk="0" fontAlgn="base" hangingPunct="0">
        <a:spcBef>
          <a:spcPct val="10000"/>
        </a:spcBef>
        <a:spcAft>
          <a:spcPct val="0"/>
        </a:spcAft>
        <a:buClr>
          <a:schemeClr val="tx1"/>
        </a:buClr>
        <a:buSzPct val="44000"/>
        <a:buFont typeface="Monotype Sorts"/>
        <a:defRPr sz="2600" i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544638" indent="-17145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Times New Roman" pitchFamily="1" charset="0"/>
        </a:defRPr>
      </a:lvl4pPr>
      <a:lvl5pPr marL="2000250" indent="-17145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" charset="0"/>
        </a:defRPr>
      </a:lvl5pPr>
      <a:lvl6pPr marL="2457450" indent="-17145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" charset="0"/>
        </a:defRPr>
      </a:lvl6pPr>
      <a:lvl7pPr marL="2914650" indent="-17145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" charset="0"/>
        </a:defRPr>
      </a:lvl7pPr>
      <a:lvl8pPr marL="3371850" indent="-17145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" charset="0"/>
        </a:defRPr>
      </a:lvl8pPr>
      <a:lvl9pPr marL="3829050" indent="-17145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106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03225" y="1098550"/>
            <a:ext cx="8337550" cy="17361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E9C09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3365FB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53882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65100" tIns="155575" rIns="165100" bIns="155575" numCol="1" anchor="t" anchorCtr="1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/>
              <a:t>Body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30310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320675" y="280991"/>
            <a:ext cx="8256588" cy="5170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E9C09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3365FB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53882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/>
              <a:t>Slide Title</a:t>
            </a:r>
          </a:p>
        </p:txBody>
      </p:sp>
      <p:sp>
        <p:nvSpPr>
          <p:cNvPr id="4100" name="Line 4"/>
          <p:cNvSpPr>
            <a:spLocks noChangeShapeType="1"/>
          </p:cNvSpPr>
          <p:nvPr/>
        </p:nvSpPr>
        <p:spPr bwMode="auto">
          <a:xfrm>
            <a:off x="328625" y="6040438"/>
            <a:ext cx="8486775" cy="0"/>
          </a:xfrm>
          <a:prstGeom prst="line">
            <a:avLst/>
          </a:prstGeom>
          <a:noFill/>
          <a:ln w="9525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8013" r:id="rId1"/>
    <p:sldLayoutId id="2147487856" r:id="rId2"/>
    <p:sldLayoutId id="2147487857" r:id="rId3"/>
    <p:sldLayoutId id="2147487858" r:id="rId4"/>
    <p:sldLayoutId id="2147487859" r:id="rId5"/>
    <p:sldLayoutId id="2147487860" r:id="rId6"/>
    <p:sldLayoutId id="2147487861" r:id="rId7"/>
    <p:sldLayoutId id="2147487862" r:id="rId8"/>
    <p:sldLayoutId id="2147487863" r:id="rId9"/>
    <p:sldLayoutId id="2147487864" r:id="rId10"/>
    <p:sldLayoutId id="2147487865" r:id="rId11"/>
  </p:sldLayoutIdLst>
  <p:txStyles>
    <p:titleStyle>
      <a:lvl1pPr algn="l" rtl="0" eaLnBrk="0" fontAlgn="base" hangingPunct="0">
        <a:lnSpc>
          <a:spcPct val="105000"/>
        </a:lnSpc>
        <a:spcBef>
          <a:spcPct val="0"/>
        </a:spcBef>
        <a:spcAft>
          <a:spcPct val="0"/>
        </a:spcAft>
        <a:defRPr sz="32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lnSpc>
          <a:spcPct val="105000"/>
        </a:lnSpc>
        <a:spcBef>
          <a:spcPct val="0"/>
        </a:spcBef>
        <a:spcAft>
          <a:spcPct val="0"/>
        </a:spcAft>
        <a:defRPr sz="32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l" rtl="0" eaLnBrk="0" fontAlgn="base" hangingPunct="0">
        <a:lnSpc>
          <a:spcPct val="105000"/>
        </a:lnSpc>
        <a:spcBef>
          <a:spcPct val="0"/>
        </a:spcBef>
        <a:spcAft>
          <a:spcPct val="0"/>
        </a:spcAft>
        <a:defRPr sz="32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l" rtl="0" eaLnBrk="0" fontAlgn="base" hangingPunct="0">
        <a:lnSpc>
          <a:spcPct val="105000"/>
        </a:lnSpc>
        <a:spcBef>
          <a:spcPct val="0"/>
        </a:spcBef>
        <a:spcAft>
          <a:spcPct val="0"/>
        </a:spcAft>
        <a:defRPr sz="32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l" rtl="0" eaLnBrk="0" fontAlgn="base" hangingPunct="0">
        <a:lnSpc>
          <a:spcPct val="105000"/>
        </a:lnSpc>
        <a:spcBef>
          <a:spcPct val="0"/>
        </a:spcBef>
        <a:spcAft>
          <a:spcPct val="0"/>
        </a:spcAft>
        <a:defRPr sz="32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457200" algn="l" rtl="0" fontAlgn="base">
        <a:lnSpc>
          <a:spcPct val="105000"/>
        </a:lnSpc>
        <a:spcBef>
          <a:spcPct val="0"/>
        </a:spcBef>
        <a:spcAft>
          <a:spcPct val="0"/>
        </a:spcAft>
        <a:defRPr sz="32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914400" algn="l" rtl="0" fontAlgn="base">
        <a:lnSpc>
          <a:spcPct val="105000"/>
        </a:lnSpc>
        <a:spcBef>
          <a:spcPct val="0"/>
        </a:spcBef>
        <a:spcAft>
          <a:spcPct val="0"/>
        </a:spcAft>
        <a:defRPr sz="32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371600" algn="l" rtl="0" fontAlgn="base">
        <a:lnSpc>
          <a:spcPct val="105000"/>
        </a:lnSpc>
        <a:spcBef>
          <a:spcPct val="0"/>
        </a:spcBef>
        <a:spcAft>
          <a:spcPct val="0"/>
        </a:spcAft>
        <a:defRPr sz="32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828800" algn="l" rtl="0" fontAlgn="base">
        <a:lnSpc>
          <a:spcPct val="105000"/>
        </a:lnSpc>
        <a:spcBef>
          <a:spcPct val="0"/>
        </a:spcBef>
        <a:spcAft>
          <a:spcPct val="0"/>
        </a:spcAft>
        <a:defRPr sz="32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347663" indent="-347663" algn="l" rtl="0" eaLnBrk="0" fontAlgn="base" hangingPunct="0">
        <a:spcBef>
          <a:spcPct val="40000"/>
        </a:spcBef>
        <a:spcAft>
          <a:spcPct val="0"/>
        </a:spcAft>
        <a:buClr>
          <a:schemeClr val="hlink"/>
        </a:buClr>
        <a:buFont typeface="Wingdings 2" pitchFamily="18" charset="2"/>
        <a:buChar char="¡"/>
        <a:defRPr sz="28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52475" indent="-290513" algn="l" rtl="0" eaLnBrk="0" fontAlgn="base" hangingPunct="0">
        <a:spcBef>
          <a:spcPct val="20000"/>
        </a:spcBef>
        <a:spcAft>
          <a:spcPct val="0"/>
        </a:spcAft>
        <a:buClr>
          <a:srgbClr val="9191DB"/>
        </a:buClr>
        <a:buFont typeface="Wingdings" pitchFamily="2" charset="2"/>
        <a:buChar char="w"/>
        <a:defRPr sz="28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027113" indent="4763" algn="l" rtl="0" eaLnBrk="0" fontAlgn="base" hangingPunct="0">
        <a:spcBef>
          <a:spcPct val="10000"/>
        </a:spcBef>
        <a:spcAft>
          <a:spcPct val="0"/>
        </a:spcAft>
        <a:buClr>
          <a:schemeClr val="tx1"/>
        </a:buClr>
        <a:buSzPct val="44000"/>
        <a:buFont typeface="Monotype Sorts"/>
        <a:defRPr sz="2800" b="1" i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544638" indent="-17145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Times New Roman" pitchFamily="18" charset="0"/>
        </a:defRPr>
      </a:lvl4pPr>
      <a:lvl5pPr marL="2000250" indent="-17145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</a:defRPr>
      </a:lvl5pPr>
      <a:lvl6pPr marL="2457450" indent="-17145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</a:defRPr>
      </a:lvl6pPr>
      <a:lvl7pPr marL="2914650" indent="-17145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</a:defRPr>
      </a:lvl7pPr>
      <a:lvl8pPr marL="3371850" indent="-17145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</a:defRPr>
      </a:lvl8pPr>
      <a:lvl9pPr marL="3829050" indent="-17145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46A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Rely Slide Master1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7985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3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249248" y="42863"/>
            <a:ext cx="6873875" cy="7524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4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249250" y="1130303"/>
            <a:ext cx="8645525" cy="5041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First level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</p:txBody>
      </p:sp>
      <p:sp>
        <p:nvSpPr>
          <p:cNvPr id="752645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249238" y="6245225"/>
            <a:ext cx="2347912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0"/>
              </a:spcBef>
              <a:buFontTx/>
              <a:buNone/>
              <a:defRPr kumimoji="0" sz="1400">
                <a:solidFill>
                  <a:srgbClr val="FFFFFF"/>
                </a:solidFill>
                <a:latin typeface="Arial" pitchFamily="34" charset="0"/>
                <a:ea typeface="ＭＳ Ｐゴシック" pitchFamily="34" charset="-128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8015" r:id="rId1"/>
    <p:sldLayoutId id="2147488016" r:id="rId2"/>
    <p:sldLayoutId id="2147488017" r:id="rId3"/>
    <p:sldLayoutId id="2147488018" r:id="rId4"/>
    <p:sldLayoutId id="2147488019" r:id="rId5"/>
    <p:sldLayoutId id="2147488020" r:id="rId6"/>
    <p:sldLayoutId id="2147488021" r:id="rId7"/>
    <p:sldLayoutId id="2147488022" r:id="rId8"/>
    <p:sldLayoutId id="2147488023" r:id="rId9"/>
    <p:sldLayoutId id="2147488024" r:id="rId10"/>
    <p:sldLayoutId id="2147488025" r:id="rId11"/>
    <p:sldLayoutId id="2147488026" r:id="rId12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rgbClr val="0066CC"/>
          </a:solidFill>
          <a:latin typeface="+mj-lt"/>
          <a:ea typeface="MS PGothic" pitchFamily="34" charset="-128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rgbClr val="0066CC"/>
          </a:solidFill>
          <a:latin typeface="Arial" pitchFamily="34" charset="0"/>
          <a:ea typeface="MS PGothic" pitchFamily="34" charset="-128"/>
          <a:cs typeface="Arial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rgbClr val="0066CC"/>
          </a:solidFill>
          <a:latin typeface="Arial" pitchFamily="34" charset="0"/>
          <a:ea typeface="MS PGothic" pitchFamily="34" charset="-128"/>
          <a:cs typeface="Arial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rgbClr val="0066CC"/>
          </a:solidFill>
          <a:latin typeface="Arial" pitchFamily="34" charset="0"/>
          <a:ea typeface="MS PGothic" pitchFamily="34" charset="-128"/>
          <a:cs typeface="Arial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rgbClr val="0066CC"/>
          </a:solidFill>
          <a:latin typeface="Arial" pitchFamily="34" charset="0"/>
          <a:ea typeface="MS PGothic" pitchFamily="34" charset="-128"/>
          <a:cs typeface="Arial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rgbClr val="0066CC"/>
          </a:solidFill>
          <a:latin typeface="Arial" pitchFamily="34" charset="0"/>
          <a:ea typeface="ＭＳ Ｐゴシック" pitchFamily="34" charset="-128"/>
          <a:cs typeface="Arial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rgbClr val="0066CC"/>
          </a:solidFill>
          <a:latin typeface="Arial" pitchFamily="34" charset="0"/>
          <a:ea typeface="ＭＳ Ｐゴシック" pitchFamily="34" charset="-128"/>
          <a:cs typeface="Arial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rgbClr val="0066CC"/>
          </a:solidFill>
          <a:latin typeface="Arial" pitchFamily="34" charset="0"/>
          <a:ea typeface="ＭＳ Ｐゴシック" pitchFamily="34" charset="-128"/>
          <a:cs typeface="Arial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rgbClr val="0066CC"/>
          </a:solidFill>
          <a:latin typeface="Arial" pitchFamily="34" charset="0"/>
          <a:ea typeface="ＭＳ Ｐゴシック" pitchFamily="34" charset="-128"/>
          <a:cs typeface="Arial" pitchFamily="34" charset="0"/>
        </a:defRPr>
      </a:lvl9pPr>
    </p:titleStyle>
    <p:bodyStyle>
      <a:lvl1pPr marL="266700" indent="-266700" algn="l" rtl="0" eaLnBrk="0" fontAlgn="base" hangingPunct="0">
        <a:spcBef>
          <a:spcPct val="50000"/>
        </a:spcBef>
        <a:spcAft>
          <a:spcPct val="0"/>
        </a:spcAft>
        <a:buClr>
          <a:schemeClr val="bg1"/>
        </a:buClr>
        <a:buSzPct val="90000"/>
        <a:buFont typeface="Wingdings" pitchFamily="2" charset="2"/>
        <a:buChar char="§"/>
        <a:defRPr sz="2800">
          <a:solidFill>
            <a:schemeClr val="bg1"/>
          </a:solidFill>
          <a:latin typeface="+mn-lt"/>
          <a:ea typeface="MS PGothic" pitchFamily="34" charset="-128"/>
          <a:cs typeface="+mn-cs"/>
        </a:defRPr>
      </a:lvl1pPr>
      <a:lvl2pPr marL="781050" indent="-268288" algn="l" rtl="0" eaLnBrk="0" fontAlgn="base" hangingPunct="0">
        <a:spcBef>
          <a:spcPct val="25000"/>
        </a:spcBef>
        <a:spcAft>
          <a:spcPct val="0"/>
        </a:spcAft>
        <a:buClr>
          <a:schemeClr val="bg1"/>
        </a:buClr>
        <a:buSzPct val="90000"/>
        <a:buFont typeface="Wingdings" pitchFamily="2" charset="2"/>
        <a:buChar char="§"/>
        <a:defRPr sz="2400">
          <a:solidFill>
            <a:schemeClr val="bg1"/>
          </a:solidFill>
          <a:latin typeface="+mn-lt"/>
          <a:ea typeface="MS PGothic" pitchFamily="34" charset="-128"/>
          <a:cs typeface="+mn-cs"/>
        </a:defRPr>
      </a:lvl2pPr>
      <a:lvl3pPr marL="1200150" indent="-247650" algn="l" rtl="0" eaLnBrk="0" fontAlgn="base" hangingPunct="0">
        <a:spcBef>
          <a:spcPct val="12000"/>
        </a:spcBef>
        <a:spcAft>
          <a:spcPct val="0"/>
        </a:spcAft>
        <a:buClr>
          <a:schemeClr val="bg1"/>
        </a:buClr>
        <a:buSzPct val="90000"/>
        <a:buFont typeface="Wingdings" pitchFamily="2" charset="2"/>
        <a:buChar char="§"/>
        <a:defRPr sz="2000">
          <a:solidFill>
            <a:schemeClr val="bg1"/>
          </a:solidFill>
          <a:latin typeface="+mn-lt"/>
          <a:ea typeface="MS PGothic" pitchFamily="34" charset="-128"/>
          <a:cs typeface="+mn-cs"/>
        </a:defRPr>
      </a:lvl3pPr>
      <a:lvl4pPr marL="1495425" indent="-200025" algn="l" rtl="0" eaLnBrk="0" fontAlgn="base" hangingPunct="0">
        <a:spcBef>
          <a:spcPct val="0"/>
        </a:spcBef>
        <a:spcAft>
          <a:spcPct val="0"/>
        </a:spcAft>
        <a:buClr>
          <a:schemeClr val="bg1"/>
        </a:buClr>
        <a:buSzPct val="90000"/>
        <a:buFont typeface="Wingdings" pitchFamily="2" charset="2"/>
        <a:buChar char="§"/>
        <a:defRPr>
          <a:solidFill>
            <a:schemeClr val="bg1"/>
          </a:solidFill>
          <a:latin typeface="+mn-lt"/>
          <a:ea typeface="MS PGothic" pitchFamily="34" charset="-128"/>
          <a:cs typeface="+mn-cs"/>
        </a:defRPr>
      </a:lvl4pPr>
      <a:lvl5pPr marL="2603500" indent="-300038" algn="l" rtl="0" eaLnBrk="0" fontAlgn="base" hangingPunct="0">
        <a:spcBef>
          <a:spcPct val="20000"/>
        </a:spcBef>
        <a:spcAft>
          <a:spcPct val="0"/>
        </a:spcAft>
        <a:buClr>
          <a:srgbClr val="D41144"/>
        </a:buClr>
        <a:buSzPct val="90000"/>
        <a:buBlip>
          <a:blip r:embed="rId15"/>
        </a:buBlip>
        <a:defRPr sz="1600">
          <a:solidFill>
            <a:schemeClr val="bg1"/>
          </a:solidFill>
          <a:latin typeface="+mn-lt"/>
          <a:ea typeface="MS PGothic" pitchFamily="34" charset="-128"/>
          <a:cs typeface="+mn-cs"/>
        </a:defRPr>
      </a:lvl5pPr>
      <a:lvl6pPr marL="3060700" indent="-300038" algn="l" rtl="0" fontAlgn="base">
        <a:spcBef>
          <a:spcPct val="20000"/>
        </a:spcBef>
        <a:spcAft>
          <a:spcPct val="0"/>
        </a:spcAft>
        <a:buClr>
          <a:srgbClr val="D41144"/>
        </a:buClr>
        <a:buSzPct val="90000"/>
        <a:buBlip>
          <a:blip r:embed="rId15"/>
        </a:buBlip>
        <a:defRPr sz="1600">
          <a:solidFill>
            <a:schemeClr val="bg1"/>
          </a:solidFill>
          <a:latin typeface="+mn-lt"/>
          <a:ea typeface="+mn-ea"/>
          <a:cs typeface="+mn-cs"/>
        </a:defRPr>
      </a:lvl6pPr>
      <a:lvl7pPr marL="3517900" indent="-300038" algn="l" rtl="0" fontAlgn="base">
        <a:spcBef>
          <a:spcPct val="20000"/>
        </a:spcBef>
        <a:spcAft>
          <a:spcPct val="0"/>
        </a:spcAft>
        <a:buClr>
          <a:srgbClr val="D41144"/>
        </a:buClr>
        <a:buSzPct val="90000"/>
        <a:buBlip>
          <a:blip r:embed="rId15"/>
        </a:buBlip>
        <a:defRPr sz="1600">
          <a:solidFill>
            <a:schemeClr val="bg1"/>
          </a:solidFill>
          <a:latin typeface="+mn-lt"/>
          <a:ea typeface="+mn-ea"/>
          <a:cs typeface="+mn-cs"/>
        </a:defRPr>
      </a:lvl7pPr>
      <a:lvl8pPr marL="3975100" indent="-300038" algn="l" rtl="0" fontAlgn="base">
        <a:spcBef>
          <a:spcPct val="20000"/>
        </a:spcBef>
        <a:spcAft>
          <a:spcPct val="0"/>
        </a:spcAft>
        <a:buClr>
          <a:srgbClr val="D41144"/>
        </a:buClr>
        <a:buSzPct val="90000"/>
        <a:buBlip>
          <a:blip r:embed="rId15"/>
        </a:buBlip>
        <a:defRPr sz="1600">
          <a:solidFill>
            <a:schemeClr val="bg1"/>
          </a:solidFill>
          <a:latin typeface="+mn-lt"/>
          <a:ea typeface="+mn-ea"/>
          <a:cs typeface="+mn-cs"/>
        </a:defRPr>
      </a:lvl8pPr>
      <a:lvl9pPr marL="4432300" indent="-300038" algn="l" rtl="0" fontAlgn="base">
        <a:spcBef>
          <a:spcPct val="20000"/>
        </a:spcBef>
        <a:spcAft>
          <a:spcPct val="0"/>
        </a:spcAft>
        <a:buClr>
          <a:srgbClr val="D41144"/>
        </a:buClr>
        <a:buSzPct val="90000"/>
        <a:buBlip>
          <a:blip r:embed="rId15"/>
        </a:buBlip>
        <a:defRPr sz="1600">
          <a:solidFill>
            <a:schemeClr val="bg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3177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219208"/>
            <a:ext cx="8001000" cy="15604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07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589383"/>
            <a:ext cx="6096000" cy="325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grpSp>
        <p:nvGrpSpPr>
          <p:cNvPr id="6" name="Group 5"/>
          <p:cNvGrpSpPr/>
          <p:nvPr userDrawn="1"/>
        </p:nvGrpSpPr>
        <p:grpSpPr>
          <a:xfrm>
            <a:off x="7772414" y="302760"/>
            <a:ext cx="1062869" cy="719137"/>
            <a:chOff x="3663951" y="2786063"/>
            <a:chExt cx="1811338" cy="1225550"/>
          </a:xfrm>
          <a:effectLst>
            <a:reflection blurRad="6350" stA="50000" endA="300" endPos="55500" dist="50800" dir="5400000" sy="-100000" algn="bl" rotWithShape="0"/>
          </a:effectLst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3663951" y="2786063"/>
              <a:ext cx="1811338" cy="1225550"/>
            </a:xfrm>
            <a:custGeom>
              <a:avLst/>
              <a:gdLst>
                <a:gd name="T0" fmla="*/ 268 w 483"/>
                <a:gd name="T1" fmla="*/ 226 h 327"/>
                <a:gd name="T2" fmla="*/ 407 w 483"/>
                <a:gd name="T3" fmla="*/ 216 h 327"/>
                <a:gd name="T4" fmla="*/ 368 w 483"/>
                <a:gd name="T5" fmla="*/ 201 h 327"/>
                <a:gd name="T6" fmla="*/ 456 w 483"/>
                <a:gd name="T7" fmla="*/ 125 h 327"/>
                <a:gd name="T8" fmla="*/ 376 w 483"/>
                <a:gd name="T9" fmla="*/ 147 h 327"/>
                <a:gd name="T10" fmla="*/ 475 w 483"/>
                <a:gd name="T11" fmla="*/ 20 h 327"/>
                <a:gd name="T12" fmla="*/ 352 w 483"/>
                <a:gd name="T13" fmla="*/ 86 h 327"/>
                <a:gd name="T14" fmla="*/ 268 w 483"/>
                <a:gd name="T15" fmla="*/ 112 h 327"/>
                <a:gd name="T16" fmla="*/ 267 w 483"/>
                <a:gd name="T17" fmla="*/ 111 h 327"/>
                <a:gd name="T18" fmla="*/ 281 w 483"/>
                <a:gd name="T19" fmla="*/ 53 h 327"/>
                <a:gd name="T20" fmla="*/ 291 w 483"/>
                <a:gd name="T21" fmla="*/ 47 h 327"/>
                <a:gd name="T22" fmla="*/ 280 w 483"/>
                <a:gd name="T23" fmla="*/ 47 h 327"/>
                <a:gd name="T24" fmla="*/ 291 w 483"/>
                <a:gd name="T25" fmla="*/ 32 h 327"/>
                <a:gd name="T26" fmla="*/ 273 w 483"/>
                <a:gd name="T27" fmla="*/ 38 h 327"/>
                <a:gd name="T28" fmla="*/ 212 w 483"/>
                <a:gd name="T29" fmla="*/ 23 h 327"/>
                <a:gd name="T30" fmla="*/ 178 w 483"/>
                <a:gd name="T31" fmla="*/ 34 h 327"/>
                <a:gd name="T32" fmla="*/ 216 w 483"/>
                <a:gd name="T33" fmla="*/ 112 h 327"/>
                <a:gd name="T34" fmla="*/ 216 w 483"/>
                <a:gd name="T35" fmla="*/ 113 h 327"/>
                <a:gd name="T36" fmla="*/ 131 w 483"/>
                <a:gd name="T37" fmla="*/ 86 h 327"/>
                <a:gd name="T38" fmla="*/ 8 w 483"/>
                <a:gd name="T39" fmla="*/ 20 h 327"/>
                <a:gd name="T40" fmla="*/ 106 w 483"/>
                <a:gd name="T41" fmla="*/ 147 h 327"/>
                <a:gd name="T42" fmla="*/ 27 w 483"/>
                <a:gd name="T43" fmla="*/ 125 h 327"/>
                <a:gd name="T44" fmla="*/ 115 w 483"/>
                <a:gd name="T45" fmla="*/ 201 h 327"/>
                <a:gd name="T46" fmla="*/ 75 w 483"/>
                <a:gd name="T47" fmla="*/ 216 h 327"/>
                <a:gd name="T48" fmla="*/ 218 w 483"/>
                <a:gd name="T49" fmla="*/ 224 h 327"/>
                <a:gd name="T50" fmla="*/ 217 w 483"/>
                <a:gd name="T51" fmla="*/ 225 h 327"/>
                <a:gd name="T52" fmla="*/ 173 w 483"/>
                <a:gd name="T53" fmla="*/ 258 h 327"/>
                <a:gd name="T54" fmla="*/ 149 w 483"/>
                <a:gd name="T55" fmla="*/ 307 h 327"/>
                <a:gd name="T56" fmla="*/ 174 w 483"/>
                <a:gd name="T57" fmla="*/ 283 h 327"/>
                <a:gd name="T58" fmla="*/ 184 w 483"/>
                <a:gd name="T59" fmla="*/ 321 h 327"/>
                <a:gd name="T60" fmla="*/ 204 w 483"/>
                <a:gd name="T61" fmla="*/ 290 h 327"/>
                <a:gd name="T62" fmla="*/ 204 w 483"/>
                <a:gd name="T63" fmla="*/ 327 h 327"/>
                <a:gd name="T64" fmla="*/ 239 w 483"/>
                <a:gd name="T65" fmla="*/ 273 h 327"/>
                <a:gd name="T66" fmla="*/ 239 w 483"/>
                <a:gd name="T67" fmla="*/ 273 h 327"/>
                <a:gd name="T68" fmla="*/ 243 w 483"/>
                <a:gd name="T69" fmla="*/ 273 h 327"/>
                <a:gd name="T70" fmla="*/ 243 w 483"/>
                <a:gd name="T71" fmla="*/ 273 h 327"/>
                <a:gd name="T72" fmla="*/ 278 w 483"/>
                <a:gd name="T73" fmla="*/ 327 h 327"/>
                <a:gd name="T74" fmla="*/ 278 w 483"/>
                <a:gd name="T75" fmla="*/ 290 h 327"/>
                <a:gd name="T76" fmla="*/ 298 w 483"/>
                <a:gd name="T77" fmla="*/ 321 h 327"/>
                <a:gd name="T78" fmla="*/ 308 w 483"/>
                <a:gd name="T79" fmla="*/ 283 h 327"/>
                <a:gd name="T80" fmla="*/ 333 w 483"/>
                <a:gd name="T81" fmla="*/ 307 h 327"/>
                <a:gd name="T82" fmla="*/ 309 w 483"/>
                <a:gd name="T83" fmla="*/ 258 h 327"/>
                <a:gd name="T84" fmla="*/ 268 w 483"/>
                <a:gd name="T85" fmla="*/ 227 h 327"/>
                <a:gd name="T86" fmla="*/ 268 w 483"/>
                <a:gd name="T87" fmla="*/ 226 h 3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483" h="327">
                  <a:moveTo>
                    <a:pt x="268" y="226"/>
                  </a:moveTo>
                  <a:cubicBezTo>
                    <a:pt x="353" y="288"/>
                    <a:pt x="407" y="216"/>
                    <a:pt x="407" y="216"/>
                  </a:cubicBezTo>
                  <a:cubicBezTo>
                    <a:pt x="390" y="218"/>
                    <a:pt x="368" y="201"/>
                    <a:pt x="368" y="201"/>
                  </a:cubicBezTo>
                  <a:cubicBezTo>
                    <a:pt x="425" y="217"/>
                    <a:pt x="456" y="125"/>
                    <a:pt x="456" y="125"/>
                  </a:cubicBezTo>
                  <a:cubicBezTo>
                    <a:pt x="423" y="161"/>
                    <a:pt x="376" y="147"/>
                    <a:pt x="376" y="147"/>
                  </a:cubicBezTo>
                  <a:cubicBezTo>
                    <a:pt x="483" y="132"/>
                    <a:pt x="475" y="20"/>
                    <a:pt x="475" y="20"/>
                  </a:cubicBezTo>
                  <a:cubicBezTo>
                    <a:pt x="449" y="105"/>
                    <a:pt x="352" y="86"/>
                    <a:pt x="352" y="86"/>
                  </a:cubicBezTo>
                  <a:cubicBezTo>
                    <a:pt x="299" y="78"/>
                    <a:pt x="277" y="98"/>
                    <a:pt x="268" y="112"/>
                  </a:cubicBezTo>
                  <a:cubicBezTo>
                    <a:pt x="267" y="111"/>
                    <a:pt x="267" y="111"/>
                    <a:pt x="267" y="111"/>
                  </a:cubicBezTo>
                  <a:cubicBezTo>
                    <a:pt x="246" y="62"/>
                    <a:pt x="281" y="53"/>
                    <a:pt x="281" y="53"/>
                  </a:cubicBezTo>
                  <a:cubicBezTo>
                    <a:pt x="287" y="53"/>
                    <a:pt x="291" y="47"/>
                    <a:pt x="291" y="47"/>
                  </a:cubicBezTo>
                  <a:cubicBezTo>
                    <a:pt x="288" y="51"/>
                    <a:pt x="280" y="47"/>
                    <a:pt x="280" y="47"/>
                  </a:cubicBezTo>
                  <a:cubicBezTo>
                    <a:pt x="289" y="45"/>
                    <a:pt x="291" y="32"/>
                    <a:pt x="291" y="32"/>
                  </a:cubicBezTo>
                  <a:cubicBezTo>
                    <a:pt x="285" y="42"/>
                    <a:pt x="273" y="38"/>
                    <a:pt x="273" y="38"/>
                  </a:cubicBezTo>
                  <a:cubicBezTo>
                    <a:pt x="245" y="0"/>
                    <a:pt x="212" y="23"/>
                    <a:pt x="212" y="23"/>
                  </a:cubicBezTo>
                  <a:cubicBezTo>
                    <a:pt x="182" y="22"/>
                    <a:pt x="178" y="34"/>
                    <a:pt x="178" y="34"/>
                  </a:cubicBezTo>
                  <a:cubicBezTo>
                    <a:pt x="240" y="45"/>
                    <a:pt x="221" y="100"/>
                    <a:pt x="216" y="112"/>
                  </a:cubicBezTo>
                  <a:cubicBezTo>
                    <a:pt x="216" y="113"/>
                    <a:pt x="216" y="113"/>
                    <a:pt x="216" y="113"/>
                  </a:cubicBezTo>
                  <a:cubicBezTo>
                    <a:pt x="207" y="99"/>
                    <a:pt x="185" y="78"/>
                    <a:pt x="131" y="86"/>
                  </a:cubicBezTo>
                  <a:cubicBezTo>
                    <a:pt x="131" y="86"/>
                    <a:pt x="33" y="105"/>
                    <a:pt x="8" y="20"/>
                  </a:cubicBezTo>
                  <a:cubicBezTo>
                    <a:pt x="8" y="20"/>
                    <a:pt x="0" y="132"/>
                    <a:pt x="106" y="147"/>
                  </a:cubicBezTo>
                  <a:cubicBezTo>
                    <a:pt x="106" y="147"/>
                    <a:pt x="59" y="161"/>
                    <a:pt x="27" y="125"/>
                  </a:cubicBezTo>
                  <a:cubicBezTo>
                    <a:pt x="27" y="125"/>
                    <a:pt x="58" y="217"/>
                    <a:pt x="115" y="201"/>
                  </a:cubicBezTo>
                  <a:cubicBezTo>
                    <a:pt x="115" y="201"/>
                    <a:pt x="92" y="218"/>
                    <a:pt x="75" y="216"/>
                  </a:cubicBezTo>
                  <a:cubicBezTo>
                    <a:pt x="75" y="216"/>
                    <a:pt x="131" y="289"/>
                    <a:pt x="218" y="224"/>
                  </a:cubicBezTo>
                  <a:cubicBezTo>
                    <a:pt x="217" y="225"/>
                    <a:pt x="217" y="225"/>
                    <a:pt x="217" y="225"/>
                  </a:cubicBezTo>
                  <a:cubicBezTo>
                    <a:pt x="211" y="238"/>
                    <a:pt x="199" y="251"/>
                    <a:pt x="173" y="258"/>
                  </a:cubicBezTo>
                  <a:cubicBezTo>
                    <a:pt x="130" y="269"/>
                    <a:pt x="149" y="307"/>
                    <a:pt x="149" y="307"/>
                  </a:cubicBezTo>
                  <a:cubicBezTo>
                    <a:pt x="149" y="290"/>
                    <a:pt x="174" y="283"/>
                    <a:pt x="174" y="283"/>
                  </a:cubicBezTo>
                  <a:cubicBezTo>
                    <a:pt x="162" y="302"/>
                    <a:pt x="184" y="321"/>
                    <a:pt x="184" y="321"/>
                  </a:cubicBezTo>
                  <a:cubicBezTo>
                    <a:pt x="181" y="305"/>
                    <a:pt x="204" y="290"/>
                    <a:pt x="204" y="290"/>
                  </a:cubicBezTo>
                  <a:cubicBezTo>
                    <a:pt x="201" y="306"/>
                    <a:pt x="204" y="327"/>
                    <a:pt x="204" y="327"/>
                  </a:cubicBezTo>
                  <a:cubicBezTo>
                    <a:pt x="239" y="308"/>
                    <a:pt x="239" y="273"/>
                    <a:pt x="239" y="273"/>
                  </a:cubicBezTo>
                  <a:cubicBezTo>
                    <a:pt x="239" y="273"/>
                    <a:pt x="239" y="273"/>
                    <a:pt x="239" y="273"/>
                  </a:cubicBezTo>
                  <a:cubicBezTo>
                    <a:pt x="243" y="273"/>
                    <a:pt x="243" y="273"/>
                    <a:pt x="243" y="273"/>
                  </a:cubicBezTo>
                  <a:cubicBezTo>
                    <a:pt x="243" y="273"/>
                    <a:pt x="243" y="273"/>
                    <a:pt x="243" y="273"/>
                  </a:cubicBezTo>
                  <a:cubicBezTo>
                    <a:pt x="243" y="273"/>
                    <a:pt x="243" y="308"/>
                    <a:pt x="278" y="327"/>
                  </a:cubicBezTo>
                  <a:cubicBezTo>
                    <a:pt x="278" y="327"/>
                    <a:pt x="281" y="306"/>
                    <a:pt x="278" y="290"/>
                  </a:cubicBezTo>
                  <a:cubicBezTo>
                    <a:pt x="278" y="290"/>
                    <a:pt x="301" y="305"/>
                    <a:pt x="298" y="321"/>
                  </a:cubicBezTo>
                  <a:cubicBezTo>
                    <a:pt x="298" y="321"/>
                    <a:pt x="320" y="302"/>
                    <a:pt x="308" y="283"/>
                  </a:cubicBezTo>
                  <a:cubicBezTo>
                    <a:pt x="308" y="283"/>
                    <a:pt x="333" y="290"/>
                    <a:pt x="333" y="307"/>
                  </a:cubicBezTo>
                  <a:cubicBezTo>
                    <a:pt x="333" y="307"/>
                    <a:pt x="352" y="269"/>
                    <a:pt x="309" y="258"/>
                  </a:cubicBezTo>
                  <a:cubicBezTo>
                    <a:pt x="285" y="251"/>
                    <a:pt x="273" y="239"/>
                    <a:pt x="268" y="227"/>
                  </a:cubicBezTo>
                  <a:lnTo>
                    <a:pt x="268" y="226"/>
                  </a:lnTo>
                  <a:close/>
                </a:path>
              </a:pathLst>
            </a:custGeom>
            <a:solidFill>
              <a:srgbClr val="7AC14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eaLnBrk="1" hangingPunct="1">
                <a:spcBef>
                  <a:spcPct val="0"/>
                </a:spcBef>
                <a:buFontTx/>
                <a:buNone/>
              </a:pPr>
              <a:endParaRPr kumimoji="0" lang="en-US" sz="1400">
                <a:solidFill>
                  <a:srgbClr val="FFFFFF"/>
                </a:solidFill>
                <a:latin typeface="Arial" pitchFamily="34" charset="0"/>
              </a:endParaRPr>
            </a:p>
          </p:txBody>
        </p:sp>
        <p:sp>
          <p:nvSpPr>
            <p:cNvPr id="8" name="Oval 7"/>
            <p:cNvSpPr>
              <a:spLocks noChangeArrowheads="1"/>
            </p:cNvSpPr>
            <p:nvPr/>
          </p:nvSpPr>
          <p:spPr bwMode="auto">
            <a:xfrm>
              <a:off x="4508501" y="3265488"/>
              <a:ext cx="123825" cy="123825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eaLnBrk="1" hangingPunct="1">
                <a:spcBef>
                  <a:spcPct val="0"/>
                </a:spcBef>
                <a:buFontTx/>
                <a:buNone/>
              </a:pPr>
              <a:endParaRPr kumimoji="0" lang="en-US" sz="1400">
                <a:solidFill>
                  <a:srgbClr val="FFFFFF"/>
                </a:solidFill>
                <a:latin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51955455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8088" r:id="rId1"/>
    <p:sldLayoutId id="2147488089" r:id="rId2"/>
    <p:sldLayoutId id="2147488090" r:id="rId3"/>
    <p:sldLayoutId id="2147488091" r:id="rId4"/>
    <p:sldLayoutId id="2147488092" r:id="rId5"/>
    <p:sldLayoutId id="2147488093" r:id="rId6"/>
    <p:sldLayoutId id="2147488094" r:id="rId7"/>
    <p:sldLayoutId id="2147488095" r:id="rId8"/>
    <p:sldLayoutId id="2147488096" r:id="rId9"/>
    <p:sldLayoutId id="2147488097" r:id="rId10"/>
    <p:sldLayoutId id="2147488098" r:id="rId11"/>
    <p:sldLayoutId id="2147488099" r:id="rId12"/>
    <p:sldLayoutId id="2147488100" r:id="rId13"/>
  </p:sldLayoutIdLst>
  <p:transition>
    <p:wipe dir="r"/>
  </p:transition>
  <p:txStyles>
    <p:titleStyle>
      <a:lvl1pPr algn="l" rtl="0" eaLnBrk="0" fontAlgn="base" hangingPunct="0">
        <a:lnSpc>
          <a:spcPct val="88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itchFamily="34" charset="0"/>
          <a:ea typeface="+mj-ea"/>
          <a:cs typeface="Arial" pitchFamily="34" charset="0"/>
        </a:defRPr>
      </a:lvl1pPr>
      <a:lvl2pPr algn="l" rtl="0" eaLnBrk="0" fontAlgn="base" hangingPunct="0">
        <a:lnSpc>
          <a:spcPct val="88000"/>
        </a:lnSpc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Arial Black" pitchFamily="34" charset="0"/>
        </a:defRPr>
      </a:lvl2pPr>
      <a:lvl3pPr algn="l" rtl="0" eaLnBrk="0" fontAlgn="base" hangingPunct="0">
        <a:lnSpc>
          <a:spcPct val="88000"/>
        </a:lnSpc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Arial Black" pitchFamily="34" charset="0"/>
        </a:defRPr>
      </a:lvl3pPr>
      <a:lvl4pPr algn="l" rtl="0" eaLnBrk="0" fontAlgn="base" hangingPunct="0">
        <a:lnSpc>
          <a:spcPct val="88000"/>
        </a:lnSpc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Arial Black" pitchFamily="34" charset="0"/>
        </a:defRPr>
      </a:lvl4pPr>
      <a:lvl5pPr algn="l" rtl="0" eaLnBrk="0" fontAlgn="base" hangingPunct="0">
        <a:lnSpc>
          <a:spcPct val="88000"/>
        </a:lnSpc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Arial Black" pitchFamily="34" charset="0"/>
        </a:defRPr>
      </a:lvl5pPr>
      <a:lvl6pPr marL="457200" algn="l" rtl="0" fontAlgn="base">
        <a:lnSpc>
          <a:spcPct val="88000"/>
        </a:lnSpc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Arial Black" pitchFamily="34" charset="0"/>
        </a:defRPr>
      </a:lvl6pPr>
      <a:lvl7pPr marL="914400" algn="l" rtl="0" fontAlgn="base">
        <a:lnSpc>
          <a:spcPct val="88000"/>
        </a:lnSpc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Arial Black" pitchFamily="34" charset="0"/>
        </a:defRPr>
      </a:lvl7pPr>
      <a:lvl8pPr marL="1371600" algn="l" rtl="0" fontAlgn="base">
        <a:lnSpc>
          <a:spcPct val="88000"/>
        </a:lnSpc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Arial Black" pitchFamily="34" charset="0"/>
        </a:defRPr>
      </a:lvl8pPr>
      <a:lvl9pPr marL="1828800" algn="l" rtl="0" fontAlgn="base">
        <a:lnSpc>
          <a:spcPct val="88000"/>
        </a:lnSpc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Arial Black" pitchFamily="34" charset="0"/>
        </a:defRPr>
      </a:lvl9pPr>
    </p:titleStyle>
    <p:bodyStyle>
      <a:lvl1pPr marL="342900" indent="-342900" algn="l" rtl="0" eaLnBrk="0" fontAlgn="base" hangingPunct="0">
        <a:lnSpc>
          <a:spcPct val="90000"/>
        </a:lnSpc>
        <a:spcBef>
          <a:spcPct val="80000"/>
        </a:spcBef>
        <a:spcAft>
          <a:spcPct val="0"/>
        </a:spcAft>
        <a:buClr>
          <a:srgbClr val="7AC142"/>
        </a:buClr>
        <a:buFont typeface="Arial Black" pitchFamily="34" charset="0"/>
        <a:defRPr sz="20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341313" indent="-339725" algn="l" rtl="0" eaLnBrk="0" fontAlgn="base" hangingPunct="0">
        <a:lnSpc>
          <a:spcPct val="90000"/>
        </a:lnSpc>
        <a:spcBef>
          <a:spcPct val="80000"/>
        </a:spcBef>
        <a:spcAft>
          <a:spcPct val="0"/>
        </a:spcAft>
        <a:buClr>
          <a:srgbClr val="7AC142"/>
        </a:buClr>
        <a:buFont typeface="Arial Black" pitchFamily="34" charset="0"/>
        <a:buChar char="►"/>
        <a:defRPr sz="1800" b="1">
          <a:solidFill>
            <a:schemeClr val="tx1"/>
          </a:solidFill>
          <a:latin typeface="Arial" pitchFamily="34" charset="0"/>
          <a:cs typeface="Arial" pitchFamily="34" charset="0"/>
        </a:defRPr>
      </a:lvl2pPr>
      <a:lvl3pPr marL="569913" indent="-227013" algn="l" rtl="0" eaLnBrk="0" fontAlgn="base" hangingPunct="0">
        <a:lnSpc>
          <a:spcPct val="90000"/>
        </a:lnSpc>
        <a:spcBef>
          <a:spcPct val="20000"/>
        </a:spcBef>
        <a:spcAft>
          <a:spcPct val="0"/>
        </a:spcAft>
        <a:buClr>
          <a:srgbClr val="7AC142"/>
        </a:buClr>
        <a:buFont typeface="Wingdings" pitchFamily="2" charset="2"/>
        <a:buChar char="§"/>
        <a:defRPr sz="1600">
          <a:solidFill>
            <a:schemeClr val="tx1"/>
          </a:solidFill>
          <a:latin typeface="Arial" pitchFamily="34" charset="0"/>
          <a:cs typeface="Arial" pitchFamily="34" charset="0"/>
        </a:defRPr>
      </a:lvl3pPr>
      <a:lvl4pPr marL="798513" indent="-227013" algn="l" rtl="0" eaLnBrk="0" fontAlgn="base" hangingPunct="0">
        <a:lnSpc>
          <a:spcPct val="90000"/>
        </a:lnSpc>
        <a:spcBef>
          <a:spcPct val="20000"/>
        </a:spcBef>
        <a:spcAft>
          <a:spcPct val="0"/>
        </a:spcAft>
        <a:buClr>
          <a:schemeClr val="accent2"/>
        </a:buClr>
        <a:buFont typeface="Arial" pitchFamily="34" charset="0"/>
        <a:buChar char="–"/>
        <a:defRPr sz="1600">
          <a:solidFill>
            <a:schemeClr val="tx1"/>
          </a:solidFill>
          <a:latin typeface="Arial" pitchFamily="34" charset="0"/>
          <a:cs typeface="Arial" pitchFamily="34" charset="0"/>
        </a:defRPr>
      </a:lvl4pPr>
      <a:lvl5pPr marL="1027113" indent="-227013" algn="l" rtl="0" eaLnBrk="0" fontAlgn="base" hangingPunct="0">
        <a:lnSpc>
          <a:spcPct val="90000"/>
        </a:lnSpc>
        <a:spcBef>
          <a:spcPct val="20000"/>
        </a:spcBef>
        <a:spcAft>
          <a:spcPct val="0"/>
        </a:spcAft>
        <a:buClr>
          <a:schemeClr val="accent2"/>
        </a:buClr>
        <a:buSzPct val="50000"/>
        <a:buFont typeface="Arial Black" pitchFamily="34" charset="0"/>
        <a:buChar char="►"/>
        <a:defRPr sz="1600">
          <a:solidFill>
            <a:schemeClr val="tx1"/>
          </a:solidFill>
          <a:latin typeface="Arial" pitchFamily="34" charset="0"/>
          <a:cs typeface="Arial" pitchFamily="34" charset="0"/>
        </a:defRPr>
      </a:lvl5pPr>
      <a:lvl6pPr marL="1484313" indent="-227013" algn="l" rtl="0" fontAlgn="base">
        <a:lnSpc>
          <a:spcPct val="90000"/>
        </a:lnSpc>
        <a:spcBef>
          <a:spcPct val="20000"/>
        </a:spcBef>
        <a:spcAft>
          <a:spcPct val="0"/>
        </a:spcAft>
        <a:buClr>
          <a:schemeClr val="accent2"/>
        </a:buClr>
        <a:buSzPct val="50000"/>
        <a:buFont typeface="Arial Black" pitchFamily="34" charset="0"/>
        <a:buChar char="►"/>
        <a:defRPr sz="2000">
          <a:solidFill>
            <a:schemeClr val="tx1"/>
          </a:solidFill>
          <a:latin typeface="Arial" pitchFamily="34" charset="0"/>
        </a:defRPr>
      </a:lvl6pPr>
      <a:lvl7pPr marL="1941513" indent="-227013" algn="l" rtl="0" fontAlgn="base">
        <a:lnSpc>
          <a:spcPct val="90000"/>
        </a:lnSpc>
        <a:spcBef>
          <a:spcPct val="20000"/>
        </a:spcBef>
        <a:spcAft>
          <a:spcPct val="0"/>
        </a:spcAft>
        <a:buClr>
          <a:schemeClr val="accent2"/>
        </a:buClr>
        <a:buSzPct val="50000"/>
        <a:buFont typeface="Arial Black" pitchFamily="34" charset="0"/>
        <a:buChar char="►"/>
        <a:defRPr sz="2000">
          <a:solidFill>
            <a:schemeClr val="tx1"/>
          </a:solidFill>
          <a:latin typeface="Arial" pitchFamily="34" charset="0"/>
        </a:defRPr>
      </a:lvl7pPr>
      <a:lvl8pPr marL="2398713" indent="-227013" algn="l" rtl="0" fontAlgn="base">
        <a:lnSpc>
          <a:spcPct val="90000"/>
        </a:lnSpc>
        <a:spcBef>
          <a:spcPct val="20000"/>
        </a:spcBef>
        <a:spcAft>
          <a:spcPct val="0"/>
        </a:spcAft>
        <a:buClr>
          <a:schemeClr val="accent2"/>
        </a:buClr>
        <a:buSzPct val="50000"/>
        <a:buFont typeface="Arial Black" pitchFamily="34" charset="0"/>
        <a:buChar char="►"/>
        <a:defRPr sz="2000">
          <a:solidFill>
            <a:schemeClr val="tx1"/>
          </a:solidFill>
          <a:latin typeface="Arial" pitchFamily="34" charset="0"/>
        </a:defRPr>
      </a:lvl8pPr>
      <a:lvl9pPr marL="2855913" indent="-227013" algn="l" rtl="0" fontAlgn="base">
        <a:lnSpc>
          <a:spcPct val="90000"/>
        </a:lnSpc>
        <a:spcBef>
          <a:spcPct val="20000"/>
        </a:spcBef>
        <a:spcAft>
          <a:spcPct val="0"/>
        </a:spcAft>
        <a:buClr>
          <a:schemeClr val="accent2"/>
        </a:buClr>
        <a:buSzPct val="50000"/>
        <a:buFont typeface="Arial Black" pitchFamily="34" charset="0"/>
        <a:buChar char="►"/>
        <a:defRPr sz="2000">
          <a:solidFill>
            <a:schemeClr val="tx1"/>
          </a:solidFill>
          <a:latin typeface="Arial" pitchFamily="34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/>
            </a:gs>
            <a:gs pos="100000">
              <a:srgbClr val="000067"/>
            </a:gs>
          </a:gsLst>
          <a:path path="rect">
            <a:fillToRect l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7D61EF97-C7D7-473C-B399-97830BD5C87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228600"/>
            <a:ext cx="7772400" cy="114300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37160" tIns="91440" rIns="137160" bIns="9144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2051" name="Rectangle 3">
            <a:extLst>
              <a:ext uri="{FF2B5EF4-FFF2-40B4-BE49-F238E27FC236}">
                <a16:creationId xmlns:a16="http://schemas.microsoft.com/office/drawing/2014/main" id="{09B7A4B8-AC56-4392-9970-F1876B18F9C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295400" y="1981200"/>
            <a:ext cx="7162800" cy="1425575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37160" tIns="91440" rIns="137160" bIns="91440" numCol="1" anchor="t" anchorCtr="1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</p:txBody>
      </p:sp>
      <p:sp>
        <p:nvSpPr>
          <p:cNvPr id="2052" name="Line 4">
            <a:extLst>
              <a:ext uri="{FF2B5EF4-FFF2-40B4-BE49-F238E27FC236}">
                <a16:creationId xmlns:a16="http://schemas.microsoft.com/office/drawing/2014/main" id="{CDE50999-EB97-4438-BA92-EDE5C01A6772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328613" y="6040438"/>
            <a:ext cx="8486775" cy="0"/>
          </a:xfrm>
          <a:prstGeom prst="line">
            <a:avLst/>
          </a:prstGeom>
          <a:noFill/>
          <a:ln w="9525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US"/>
          </a:p>
        </p:txBody>
      </p:sp>
      <p:pic>
        <p:nvPicPr>
          <p:cNvPr id="2053" name="Picture 5" descr="dcri_forslide">
            <a:extLst>
              <a:ext uri="{FF2B5EF4-FFF2-40B4-BE49-F238E27FC236}">
                <a16:creationId xmlns:a16="http://schemas.microsoft.com/office/drawing/2014/main" id="{5BE182A2-4643-4E2F-9907-B27F99373D6A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4">
            <a:clrChange>
              <a:clrFrom>
                <a:srgbClr val="0A1E93"/>
              </a:clrFrom>
              <a:clrTo>
                <a:srgbClr val="0A1E9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413" y="6124575"/>
            <a:ext cx="3733800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10249483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8102" r:id="rId1"/>
    <p:sldLayoutId id="2147488103" r:id="rId2"/>
    <p:sldLayoutId id="2147488104" r:id="rId3"/>
    <p:sldLayoutId id="2147488105" r:id="rId4"/>
    <p:sldLayoutId id="2147488106" r:id="rId5"/>
    <p:sldLayoutId id="2147488107" r:id="rId6"/>
    <p:sldLayoutId id="2147488108" r:id="rId7"/>
    <p:sldLayoutId id="2147488109" r:id="rId8"/>
    <p:sldLayoutId id="2147488110" r:id="rId9"/>
    <p:sldLayoutId id="2147488111" r:id="rId10"/>
    <p:sldLayoutId id="2147488112" r:id="rId11"/>
    <p:sldLayoutId id="2147488113" r:id="rId12"/>
  </p:sldLayoutIdLst>
  <p:txStyles>
    <p:titleStyle>
      <a:lvl1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 Black" pitchFamily="34" charset="0"/>
        </a:defRPr>
      </a:lvl2pPr>
      <a:lvl3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 Black" pitchFamily="34" charset="0"/>
        </a:defRPr>
      </a:lvl3pPr>
      <a:lvl4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 Black" pitchFamily="34" charset="0"/>
        </a:defRPr>
      </a:lvl4pPr>
      <a:lvl5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 Black" pitchFamily="34" charset="0"/>
        </a:defRPr>
      </a:lvl5pPr>
      <a:lvl6pPr marL="457200"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 Black" pitchFamily="34" charset="0"/>
        </a:defRPr>
      </a:lvl6pPr>
      <a:lvl7pPr marL="914400"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 Black" pitchFamily="34" charset="0"/>
        </a:defRPr>
      </a:lvl7pPr>
      <a:lvl8pPr marL="1371600"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 Black" pitchFamily="34" charset="0"/>
        </a:defRPr>
      </a:lvl8pPr>
      <a:lvl9pPr marL="1828800"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 Black" pitchFamily="34" charset="0"/>
        </a:defRPr>
      </a:lvl9pPr>
    </p:titleStyle>
    <p:bodyStyle>
      <a:lvl1pPr marL="285750" indent="-2857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0000"/>
        <a:buFont typeface="Monotype Sorts" pitchFamily="16" charset="2"/>
        <a:buChar char="l"/>
        <a:defRPr sz="2400" b="1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Monotype Sorts" pitchFamily="16" charset="2"/>
        <a:buChar char="l"/>
        <a:defRPr sz="2400">
          <a:solidFill>
            <a:schemeClr val="tx1"/>
          </a:solidFill>
          <a:latin typeface="+mn-lt"/>
        </a:defRPr>
      </a:lvl2pPr>
      <a:lvl3pPr marL="966788" indent="317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0000"/>
        <a:buFont typeface="Monotype Sorts" pitchFamily="16" charset="2"/>
        <a:defRPr sz="2400" i="1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4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4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4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4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4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52400" y="714687"/>
            <a:ext cx="8915400" cy="1754188"/>
          </a:xfrm>
        </p:spPr>
        <p:txBody>
          <a:bodyPr/>
          <a:lstStyle/>
          <a:p>
            <a:r>
              <a:rPr lang="en-US" dirty="0"/>
              <a:t>STEMI – Interventional Pharmacology: Data Driven Best Practices</a:t>
            </a:r>
            <a:endParaRPr lang="en-US" altLang="en-US" dirty="0"/>
          </a:p>
        </p:txBody>
      </p:sp>
      <p:sp>
        <p:nvSpPr>
          <p:cNvPr id="10240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143000" y="3258776"/>
            <a:ext cx="6934200" cy="2474524"/>
          </a:xfrm>
        </p:spPr>
        <p:txBody>
          <a:bodyPr/>
          <a:lstStyle/>
          <a:p>
            <a:pPr>
              <a:lnSpc>
                <a:spcPct val="80000"/>
              </a:lnSpc>
              <a:buFont typeface="Monotype Sorts"/>
              <a:buNone/>
            </a:pPr>
            <a:r>
              <a:rPr lang="en-US" altLang="en-US" dirty="0"/>
              <a:t>E. Magnus Ohman, MB, FRCPI, FESC, FACC</a:t>
            </a:r>
          </a:p>
          <a:p>
            <a:pPr>
              <a:lnSpc>
                <a:spcPct val="90000"/>
              </a:lnSpc>
              <a:buFont typeface="Monotype Sorts"/>
              <a:buNone/>
            </a:pPr>
            <a:r>
              <a:rPr lang="en-US" altLang="en-US" sz="1800" dirty="0"/>
              <a:t>Professor of Cardiovascular Medicine</a:t>
            </a:r>
          </a:p>
          <a:p>
            <a:pPr>
              <a:lnSpc>
                <a:spcPct val="90000"/>
              </a:lnSpc>
              <a:buFont typeface="Monotype Sorts"/>
              <a:buNone/>
            </a:pPr>
            <a:r>
              <a:rPr lang="en-US" altLang="en-US" sz="1800" dirty="0"/>
              <a:t>The Kent and Siri Rawson Director, Duke Program for Advanced Coronary Disease</a:t>
            </a:r>
          </a:p>
          <a:p>
            <a:pPr>
              <a:lnSpc>
                <a:spcPct val="90000"/>
              </a:lnSpc>
              <a:buFont typeface="Monotype Sorts"/>
              <a:buNone/>
            </a:pPr>
            <a:r>
              <a:rPr lang="en-US" altLang="en-US" sz="1800" dirty="0"/>
              <a:t>Associate Director, Duke Heart Center</a:t>
            </a:r>
          </a:p>
          <a:p>
            <a:pPr>
              <a:lnSpc>
                <a:spcPct val="80000"/>
              </a:lnSpc>
              <a:buFont typeface="Monotype Sorts"/>
              <a:buNone/>
            </a:pPr>
            <a:r>
              <a:rPr lang="en-US" altLang="en-US" sz="1800" dirty="0"/>
              <a:t>Duke University Medical Center</a:t>
            </a:r>
          </a:p>
          <a:p>
            <a:pPr>
              <a:lnSpc>
                <a:spcPct val="80000"/>
              </a:lnSpc>
              <a:buFont typeface="Monotype Sorts"/>
              <a:buNone/>
            </a:pPr>
            <a:r>
              <a:rPr lang="en-US" altLang="en-US" sz="1800" dirty="0"/>
              <a:t>Duke Clinical Research Institute</a:t>
            </a:r>
          </a:p>
          <a:p>
            <a:pPr>
              <a:lnSpc>
                <a:spcPct val="80000"/>
              </a:lnSpc>
              <a:buFont typeface="Monotype Sorts"/>
              <a:buNone/>
            </a:pPr>
            <a:r>
              <a:rPr lang="en-US" altLang="en-US" sz="1800" dirty="0"/>
              <a:t>Durham, North Carolina</a:t>
            </a:r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0675" y="280991"/>
            <a:ext cx="1985430" cy="1515351"/>
          </a:xfrm>
        </p:spPr>
        <p:txBody>
          <a:bodyPr/>
          <a:lstStyle/>
          <a:p>
            <a:pPr algn="ctr"/>
            <a:r>
              <a:rPr lang="en-US" dirty="0"/>
              <a:t>A Personal Anecdote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D0164A6-0B49-4C9B-85DD-427EE957A9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1750" y="148121"/>
            <a:ext cx="3780500" cy="5623584"/>
          </a:xfrm>
          <a:prstGeom prst="rect">
            <a:avLst/>
          </a:prstGeom>
          <a:ln w="28575">
            <a:solidFill>
              <a:srgbClr val="FF0000"/>
            </a:solidFill>
          </a:ln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2665" y="4566916"/>
            <a:ext cx="8337550" cy="1606850"/>
          </a:xfrm>
          <a:solidFill>
            <a:schemeClr val="bg1">
              <a:lumMod val="60000"/>
              <a:lumOff val="40000"/>
            </a:schemeClr>
          </a:solidFill>
        </p:spPr>
        <p:txBody>
          <a:bodyPr/>
          <a:lstStyle/>
          <a:p>
            <a:pPr marL="0" indent="0">
              <a:buNone/>
            </a:pPr>
            <a:r>
              <a:rPr lang="en-US" dirty="0"/>
              <a:t>It was 8 o’clock on a Monday morning October 28</a:t>
            </a:r>
            <a:r>
              <a:rPr lang="en-US" baseline="30000" dirty="0"/>
              <a:t>th</a:t>
            </a:r>
            <a:r>
              <a:rPr lang="en-US" dirty="0"/>
              <a:t>  1985, and I was sitting for a fellowship interview with Dr Robert </a:t>
            </a:r>
            <a:r>
              <a:rPr lang="en-US" dirty="0" err="1"/>
              <a:t>Schlant</a:t>
            </a:r>
            <a:r>
              <a:rPr lang="en-US" dirty="0"/>
              <a:t> at Emory…..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71F3D60C-A139-476A-ADBD-4A410EF54E3E}"/>
              </a:ext>
            </a:extLst>
          </p:cNvPr>
          <p:cNvSpPr txBox="1">
            <a:spLocks/>
          </p:cNvSpPr>
          <p:nvPr/>
        </p:nvSpPr>
        <p:spPr bwMode="auto">
          <a:xfrm>
            <a:off x="6946907" y="297841"/>
            <a:ext cx="1985430" cy="30665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E9C09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3365FB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53882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algn="l" rtl="0" eaLnBrk="0" fontAlgn="base" hangingPunct="0">
              <a:lnSpc>
                <a:spcPct val="105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105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2pPr>
            <a:lvl3pPr algn="l" rtl="0" eaLnBrk="0" fontAlgn="base" hangingPunct="0">
              <a:lnSpc>
                <a:spcPct val="105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3pPr>
            <a:lvl4pPr algn="l" rtl="0" eaLnBrk="0" fontAlgn="base" hangingPunct="0">
              <a:lnSpc>
                <a:spcPct val="105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4pPr>
            <a:lvl5pPr algn="l" rtl="0" eaLnBrk="0" fontAlgn="base" hangingPunct="0">
              <a:lnSpc>
                <a:spcPct val="105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5pPr>
            <a:lvl6pPr marL="457200" algn="l" rtl="0" fontAlgn="base">
              <a:lnSpc>
                <a:spcPct val="105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6pPr>
            <a:lvl7pPr marL="914400" algn="l" rtl="0" fontAlgn="base">
              <a:lnSpc>
                <a:spcPct val="105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7pPr>
            <a:lvl8pPr marL="1371600" algn="l" rtl="0" fontAlgn="base">
              <a:lnSpc>
                <a:spcPct val="105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8pPr>
            <a:lvl9pPr marL="1828800" algn="l" rtl="0" fontAlgn="base">
              <a:lnSpc>
                <a:spcPct val="105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9pPr>
          </a:lstStyle>
          <a:p>
            <a:pPr algn="ctr">
              <a:buFontTx/>
              <a:buNone/>
            </a:pPr>
            <a:r>
              <a:rPr kumimoji="0" lang="en-US" kern="0" dirty="0"/>
              <a:t>Dr Andreas </a:t>
            </a:r>
            <a:r>
              <a:rPr kumimoji="0" lang="en-US" kern="0" dirty="0" err="1"/>
              <a:t>Gruentzig</a:t>
            </a:r>
            <a:r>
              <a:rPr kumimoji="0" lang="en-US" kern="0" dirty="0"/>
              <a:t> 1939 6/25 – 1985 10/27</a:t>
            </a:r>
          </a:p>
        </p:txBody>
      </p:sp>
    </p:spTree>
    <p:extLst>
      <p:ext uri="{BB962C8B-B14F-4D97-AF65-F5344CB8AC3E}">
        <p14:creationId xmlns:p14="http://schemas.microsoft.com/office/powerpoint/2010/main" val="39806705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7021" y="644290"/>
            <a:ext cx="8909959" cy="5780300"/>
          </a:xfrm>
        </p:spPr>
        <p:txBody>
          <a:bodyPr/>
          <a:lstStyle/>
          <a:p>
            <a:pPr eaLnBrk="1" hangingPunct="1">
              <a:defRPr/>
            </a:pPr>
            <a:r>
              <a:rPr lang="en-US" sz="2400" dirty="0"/>
              <a:t>Primary PCI in the 1980s (O’Neill/Hartzler)</a:t>
            </a:r>
          </a:p>
          <a:p>
            <a:pPr lvl="1" eaLnBrk="1" hangingPunct="1">
              <a:defRPr/>
            </a:pPr>
            <a:r>
              <a:rPr lang="en-US" sz="2400" dirty="0"/>
              <a:t>Heparin + ASA</a:t>
            </a:r>
          </a:p>
          <a:p>
            <a:pPr eaLnBrk="1" hangingPunct="1">
              <a:defRPr/>
            </a:pPr>
            <a:r>
              <a:rPr lang="en-US" sz="2400" dirty="0"/>
              <a:t>Primary PCI in the 1990s</a:t>
            </a:r>
          </a:p>
          <a:p>
            <a:pPr lvl="1" eaLnBrk="1" hangingPunct="1">
              <a:defRPr/>
            </a:pPr>
            <a:r>
              <a:rPr lang="en-US" sz="2400" dirty="0"/>
              <a:t>Heparin + ASA + GP2b/3a + Clopidogrel</a:t>
            </a:r>
          </a:p>
          <a:p>
            <a:pPr eaLnBrk="1" hangingPunct="1">
              <a:defRPr/>
            </a:pPr>
            <a:r>
              <a:rPr lang="en-US" sz="2400" dirty="0"/>
              <a:t>Primary PCI in 2000s</a:t>
            </a:r>
          </a:p>
          <a:p>
            <a:pPr lvl="1" eaLnBrk="1" hangingPunct="1">
              <a:defRPr/>
            </a:pPr>
            <a:r>
              <a:rPr lang="en-US" sz="2400" dirty="0"/>
              <a:t>Heparin/Bivalirudin + ASA + P2Y12</a:t>
            </a:r>
          </a:p>
          <a:p>
            <a:pPr eaLnBrk="1" hangingPunct="1">
              <a:defRPr/>
            </a:pPr>
            <a:r>
              <a:rPr lang="en-US" sz="2400" dirty="0"/>
              <a:t>Primary PCI in 2010s</a:t>
            </a:r>
          </a:p>
          <a:p>
            <a:pPr lvl="1" eaLnBrk="1" hangingPunct="1">
              <a:defRPr/>
            </a:pPr>
            <a:r>
              <a:rPr lang="en-US" sz="2400" dirty="0"/>
              <a:t>Heparin + ASA + Ticagrelor/Prasugrel</a:t>
            </a:r>
          </a:p>
          <a:p>
            <a:pPr eaLnBrk="1" hangingPunct="1">
              <a:defRPr/>
            </a:pPr>
            <a:r>
              <a:rPr lang="en-US" sz="2400" dirty="0"/>
              <a:t>Primary PCI in 2020s</a:t>
            </a:r>
          </a:p>
          <a:p>
            <a:pPr lvl="1" eaLnBrk="1" hangingPunct="1">
              <a:defRPr/>
            </a:pPr>
            <a:r>
              <a:rPr lang="en-US" sz="2400" dirty="0"/>
              <a:t>Heparin + ASA + Ticagrelor/Prasugrel (50%) Clopidogrel (50%)</a:t>
            </a:r>
          </a:p>
          <a:p>
            <a:pPr lvl="2" eaLnBrk="1" hangingPunct="1">
              <a:defRPr/>
            </a:pPr>
            <a:r>
              <a:rPr lang="en-US" sz="2400" dirty="0"/>
              <a:t>GP2b/3a (15%) or </a:t>
            </a:r>
            <a:r>
              <a:rPr lang="en-US" sz="2400" dirty="0" err="1"/>
              <a:t>Cangrelor</a:t>
            </a:r>
            <a:r>
              <a:rPr lang="en-US" sz="2400" dirty="0"/>
              <a:t> (20%)</a:t>
            </a: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152400" y="-27450"/>
            <a:ext cx="8915400" cy="8735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E9C09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3365FB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53882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algn="l" rtl="0" eaLnBrk="0" fontAlgn="base" hangingPunct="0">
              <a:lnSpc>
                <a:spcPct val="105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105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2pPr>
            <a:lvl3pPr algn="l" rtl="0" eaLnBrk="0" fontAlgn="base" hangingPunct="0">
              <a:lnSpc>
                <a:spcPct val="105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3pPr>
            <a:lvl4pPr algn="l" rtl="0" eaLnBrk="0" fontAlgn="base" hangingPunct="0">
              <a:lnSpc>
                <a:spcPct val="105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4pPr>
            <a:lvl5pPr algn="l" rtl="0" eaLnBrk="0" fontAlgn="base" hangingPunct="0">
              <a:lnSpc>
                <a:spcPct val="105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5pPr>
            <a:lvl6pPr marL="457200" algn="l" rtl="0" fontAlgn="base">
              <a:lnSpc>
                <a:spcPct val="105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6pPr>
            <a:lvl7pPr marL="914400" algn="l" rtl="0" fontAlgn="base">
              <a:lnSpc>
                <a:spcPct val="105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7pPr>
            <a:lvl8pPr marL="1371600" algn="l" rtl="0" fontAlgn="base">
              <a:lnSpc>
                <a:spcPct val="105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8pPr>
            <a:lvl9pPr marL="1828800" algn="l" rtl="0" fontAlgn="base">
              <a:lnSpc>
                <a:spcPct val="105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9pPr>
          </a:lstStyle>
          <a:p>
            <a:pPr algn="ctr">
              <a:buFontTx/>
              <a:buNone/>
            </a:pPr>
            <a:r>
              <a:rPr lang="en-US" sz="2800" dirty="0"/>
              <a:t>Interventional Pharmacology for Primary PCI: </a:t>
            </a:r>
          </a:p>
          <a:p>
            <a:pPr algn="ctr">
              <a:buFontTx/>
              <a:buNone/>
            </a:pPr>
            <a:r>
              <a:rPr lang="en-US" sz="2800" dirty="0"/>
              <a:t>Have We Made Any Progress?</a:t>
            </a:r>
            <a:endParaRPr kumimoji="0" lang="en-US" altLang="en-US" sz="2800" kern="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>
            <a:extLst>
              <a:ext uri="{FF2B5EF4-FFF2-40B4-BE49-F238E27FC236}">
                <a16:creationId xmlns:a16="http://schemas.microsoft.com/office/drawing/2014/main" id="{E2F3B15B-DAF6-4E8D-AF8C-FE56824250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838" y="66675"/>
            <a:ext cx="8920162" cy="1143000"/>
          </a:xfrm>
        </p:spPr>
        <p:txBody>
          <a:bodyPr/>
          <a:lstStyle/>
          <a:p>
            <a:r>
              <a:rPr lang="en-US" altLang="en-US" sz="2800" dirty="0"/>
              <a:t>Prevention of Stent Thrombosis in ACS: Pharmacological Strategies</a:t>
            </a:r>
          </a:p>
        </p:txBody>
      </p:sp>
      <p:sp>
        <p:nvSpPr>
          <p:cNvPr id="17411" name="TextBox 3">
            <a:extLst>
              <a:ext uri="{FF2B5EF4-FFF2-40B4-BE49-F238E27FC236}">
                <a16:creationId xmlns:a16="http://schemas.microsoft.com/office/drawing/2014/main" id="{7E57B901-469C-4B5C-8E6F-D2EBFFEB54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2263" y="903288"/>
            <a:ext cx="6627812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Rate of Definite/Probable Stent Thrombosis </a:t>
            </a:r>
          </a:p>
        </p:txBody>
      </p:sp>
      <p:sp>
        <p:nvSpPr>
          <p:cNvPr id="17412" name="TextBox 5">
            <a:extLst>
              <a:ext uri="{FF2B5EF4-FFF2-40B4-BE49-F238E27FC236}">
                <a16:creationId xmlns:a16="http://schemas.microsoft.com/office/drawing/2014/main" id="{27BD3706-711D-4FCE-9FC1-E9145B489F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6538" y="1484313"/>
            <a:ext cx="9091612" cy="464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High-dose </a:t>
            </a:r>
            <a:r>
              <a:rPr kumimoji="0" lang="en-US" alt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Clopidgrel</a:t>
            </a:r>
            <a:r>
              <a:rPr kumimoji="0" lang="en-US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(600/150mg) </a:t>
            </a:r>
            <a:r>
              <a:rPr kumimoji="0" lang="en-US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vs Clopidogrel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(300/75mg)</a:t>
            </a:r>
            <a:r>
              <a:rPr kumimoji="0" lang="en-US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1.6% vs 2.3%; 41% relative reduction, p=0.001*</a:t>
            </a:r>
          </a:p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Prasugrel vs Clopidogrel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(300/75mg)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1.1% vs 2.4%; 52% relative reduction, p&lt;0.001**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Ticagrelor vs Clopidogrel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(600/75mg)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2.2% vs 3.0%; 27% relative reduction, p=0.014**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Cangrelor</a:t>
            </a:r>
            <a:r>
              <a:rPr kumimoji="0" lang="en-US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vs Clopidogrel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(300/75mg)</a:t>
            </a:r>
            <a:endParaRPr kumimoji="0" lang="en-US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0.2% vs 0.6%; 65% relative reduction, p=0.02***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Bivalirudin vs Glycoprotein 2b/3a blocker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1.5% vs 1.1%; 27% relative increase, p=0.37*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0" i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Bivalirudin requires clopidogrel  before PCI (p=0.02)</a:t>
            </a:r>
          </a:p>
        </p:txBody>
      </p:sp>
      <p:sp>
        <p:nvSpPr>
          <p:cNvPr id="17413" name="TextBox 6">
            <a:extLst>
              <a:ext uri="{FF2B5EF4-FFF2-40B4-BE49-F238E27FC236}">
                <a16:creationId xmlns:a16="http://schemas.microsoft.com/office/drawing/2014/main" id="{8D170DC2-6749-44AF-A404-B803C9FF07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25975" y="6121400"/>
            <a:ext cx="4454525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1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Aoki et al, ACUITY Trial; Circ 2009 OASIS-7 PCI, Lancet  2010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1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TRITON, NEJM  2007PLATO, Lancet  2010.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1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CHAMPINO-PCI NEJM 2010</a:t>
            </a:r>
          </a:p>
        </p:txBody>
      </p:sp>
      <p:sp>
        <p:nvSpPr>
          <p:cNvPr id="17414" name="TextBox 7">
            <a:extLst>
              <a:ext uri="{FF2B5EF4-FFF2-40B4-BE49-F238E27FC236}">
                <a16:creationId xmlns:a16="http://schemas.microsoft.com/office/drawing/2014/main" id="{CC028933-E2D0-4562-850E-C2C07FBB63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66000" y="5164138"/>
            <a:ext cx="1711325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*30-day rate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** 1-year rate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***48-hour rate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21C4D805-4C60-4174-80CF-A1F908918FA8}"/>
              </a:ext>
            </a:extLst>
          </p:cNvPr>
          <p:cNvCxnSpPr/>
          <p:nvPr/>
        </p:nvCxnSpPr>
        <p:spPr>
          <a:xfrm>
            <a:off x="387350" y="1355725"/>
            <a:ext cx="8294688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CE683A15-BE4E-43BD-9281-18497BB0AD3F}"/>
              </a:ext>
            </a:extLst>
          </p:cNvPr>
          <p:cNvCxnSpPr/>
          <p:nvPr/>
        </p:nvCxnSpPr>
        <p:spPr>
          <a:xfrm>
            <a:off x="377825" y="4875213"/>
            <a:ext cx="8294688" cy="0"/>
          </a:xfrm>
          <a:prstGeom prst="line">
            <a:avLst/>
          </a:prstGeom>
          <a:ln w="19050">
            <a:solidFill>
              <a:srgbClr val="FF0000"/>
            </a:solidFill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>
            <a:extLst>
              <a:ext uri="{FF2B5EF4-FFF2-40B4-BE49-F238E27FC236}">
                <a16:creationId xmlns:a16="http://schemas.microsoft.com/office/drawing/2014/main" id="{67D803B1-3391-4906-B981-3E7B75678029}"/>
              </a:ext>
            </a:extLst>
          </p:cNvPr>
          <p:cNvSpPr/>
          <p:nvPr/>
        </p:nvSpPr>
        <p:spPr bwMode="auto">
          <a:xfrm>
            <a:off x="3424718" y="1584872"/>
            <a:ext cx="2221856" cy="3419136"/>
          </a:xfrm>
          <a:prstGeom prst="rect">
            <a:avLst/>
          </a:prstGeom>
          <a:solidFill>
            <a:schemeClr val="accent1">
              <a:lumMod val="50000"/>
            </a:schemeClr>
          </a:solidFill>
          <a:ln w="952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-128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7CED178-A95A-4EAF-8E93-EFD328CC73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0675" y="280991"/>
            <a:ext cx="8256588" cy="998287"/>
          </a:xfrm>
        </p:spPr>
        <p:txBody>
          <a:bodyPr/>
          <a:lstStyle/>
          <a:p>
            <a:r>
              <a:rPr lang="en-US" dirty="0"/>
              <a:t>Multiple Combinations Possible</a:t>
            </a:r>
            <a:br>
              <a:rPr lang="en-US" dirty="0"/>
            </a:br>
            <a:r>
              <a:rPr lang="en-US" b="0" i="1" dirty="0"/>
              <a:t>All being used in clinical practice!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D9F22D9-334E-451A-878B-33937EDA14D1}"/>
              </a:ext>
            </a:extLst>
          </p:cNvPr>
          <p:cNvSpPr>
            <a:spLocks/>
          </p:cNvSpPr>
          <p:nvPr/>
        </p:nvSpPr>
        <p:spPr bwMode="auto">
          <a:xfrm>
            <a:off x="1170784" y="2329214"/>
            <a:ext cx="1728225" cy="46086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charset="-128"/>
              </a:rPr>
              <a:t>ASA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A7454E9-CF78-47A7-860F-F10FD9A65C9F}"/>
              </a:ext>
            </a:extLst>
          </p:cNvPr>
          <p:cNvSpPr>
            <a:spLocks/>
          </p:cNvSpPr>
          <p:nvPr/>
        </p:nvSpPr>
        <p:spPr bwMode="auto">
          <a:xfrm>
            <a:off x="6158056" y="2621690"/>
            <a:ext cx="1728225" cy="461665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algn="ctr">
              <a:spcBef>
                <a:spcPct val="0"/>
              </a:spcBef>
              <a:buNone/>
            </a:pPr>
            <a:r>
              <a:rPr kumimoji="0" lang="en-US" sz="2400">
                <a:solidFill>
                  <a:schemeClr val="tx1"/>
                </a:solidFill>
                <a:latin typeface="Arial" charset="0"/>
                <a:ea typeface="ＭＳ Ｐゴシック" charset="-128"/>
              </a:rPr>
              <a:t>UFH</a:t>
            </a: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-128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2E2FA72-1156-40BA-A3C9-B5F0FEF01FEF}"/>
              </a:ext>
            </a:extLst>
          </p:cNvPr>
          <p:cNvSpPr>
            <a:spLocks/>
          </p:cNvSpPr>
          <p:nvPr/>
        </p:nvSpPr>
        <p:spPr bwMode="auto">
          <a:xfrm>
            <a:off x="1170783" y="4288327"/>
            <a:ext cx="1728225" cy="461665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dirty="0">
                <a:solidFill>
                  <a:schemeClr val="tx1"/>
                </a:solidFill>
                <a:latin typeface="Arial" charset="0"/>
                <a:ea typeface="ＭＳ Ｐゴシック" charset="-128"/>
              </a:rPr>
              <a:t>GP2b3a</a:t>
            </a: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-128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A9C9347-BB98-401B-B086-0C2CD9C56A36}"/>
              </a:ext>
            </a:extLst>
          </p:cNvPr>
          <p:cNvSpPr>
            <a:spLocks/>
          </p:cNvSpPr>
          <p:nvPr/>
        </p:nvSpPr>
        <p:spPr bwMode="auto">
          <a:xfrm>
            <a:off x="1170783" y="3323705"/>
            <a:ext cx="1728225" cy="461665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dirty="0" err="1">
                <a:solidFill>
                  <a:schemeClr val="tx1"/>
                </a:solidFill>
                <a:latin typeface="+mj-lt"/>
                <a:ea typeface="ＭＳ Ｐゴシック" charset="-128"/>
              </a:rPr>
              <a:t>Cangrelor</a:t>
            </a: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j-lt"/>
              <a:ea typeface="ＭＳ Ｐゴシック" charset="-128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FFA26D4-6311-4C06-9937-044C225123C0}"/>
              </a:ext>
            </a:extLst>
          </p:cNvPr>
          <p:cNvSpPr>
            <a:spLocks/>
          </p:cNvSpPr>
          <p:nvPr/>
        </p:nvSpPr>
        <p:spPr bwMode="auto">
          <a:xfrm>
            <a:off x="6157798" y="3928265"/>
            <a:ext cx="1728225" cy="461665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algn="ctr">
              <a:spcBef>
                <a:spcPct val="0"/>
              </a:spcBef>
              <a:buNone/>
            </a:pPr>
            <a:r>
              <a:rPr kumimoji="0" lang="en-US" sz="2400" dirty="0">
                <a:solidFill>
                  <a:schemeClr val="tx1"/>
                </a:solidFill>
                <a:latin typeface="Arial" charset="0"/>
                <a:ea typeface="ＭＳ Ｐゴシック" charset="-128"/>
              </a:rPr>
              <a:t>Bivalirudin</a:t>
            </a: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-128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30799F3-C294-4A31-B98E-36185B3C96FE}"/>
              </a:ext>
            </a:extLst>
          </p:cNvPr>
          <p:cNvSpPr txBox="1"/>
          <p:nvPr/>
        </p:nvSpPr>
        <p:spPr>
          <a:xfrm>
            <a:off x="1682006" y="2800485"/>
            <a:ext cx="70577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en-US" b="1" dirty="0">
                <a:solidFill>
                  <a:schemeClr val="tx1"/>
                </a:solidFill>
                <a:latin typeface="+mj-lt"/>
              </a:rPr>
              <a:t>+/-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0A3B5AF-4235-4C03-8C60-F66DDDF5E1D1}"/>
              </a:ext>
            </a:extLst>
          </p:cNvPr>
          <p:cNvSpPr txBox="1"/>
          <p:nvPr/>
        </p:nvSpPr>
        <p:spPr>
          <a:xfrm>
            <a:off x="1478016" y="3765107"/>
            <a:ext cx="11137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en-US" b="1" dirty="0">
                <a:solidFill>
                  <a:schemeClr val="tx1"/>
                </a:solidFill>
                <a:latin typeface="+mj-lt"/>
              </a:rPr>
              <a:t>or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109EF2D-E2EA-41CE-84EA-B0FD96B7A5DA}"/>
              </a:ext>
            </a:extLst>
          </p:cNvPr>
          <p:cNvSpPr txBox="1"/>
          <p:nvPr/>
        </p:nvSpPr>
        <p:spPr>
          <a:xfrm>
            <a:off x="2920585" y="3297754"/>
            <a:ext cx="49926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en-US" b="1" dirty="0">
                <a:solidFill>
                  <a:schemeClr val="tx1"/>
                </a:solidFill>
                <a:latin typeface="+mj-lt"/>
              </a:rPr>
              <a:t>+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E0A200E-1F2F-42A8-AF5A-54AF702D27AC}"/>
              </a:ext>
            </a:extLst>
          </p:cNvPr>
          <p:cNvSpPr>
            <a:spLocks/>
          </p:cNvSpPr>
          <p:nvPr/>
        </p:nvSpPr>
        <p:spPr bwMode="auto">
          <a:xfrm>
            <a:off x="3627002" y="2338872"/>
            <a:ext cx="1806994" cy="461665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charset="-128"/>
              </a:rPr>
              <a:t>Clopidogrel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53E6CB5-1CE1-4BF5-A69C-92E2256B63D6}"/>
              </a:ext>
            </a:extLst>
          </p:cNvPr>
          <p:cNvSpPr>
            <a:spLocks/>
          </p:cNvSpPr>
          <p:nvPr/>
        </p:nvSpPr>
        <p:spPr bwMode="auto">
          <a:xfrm>
            <a:off x="3622826" y="3323704"/>
            <a:ext cx="1806994" cy="461665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charset="-128"/>
              </a:rPr>
              <a:t>Ticagrelor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F8D8600-AD33-4B5D-8C12-4AFB659D4404}"/>
              </a:ext>
            </a:extLst>
          </p:cNvPr>
          <p:cNvSpPr>
            <a:spLocks/>
          </p:cNvSpPr>
          <p:nvPr/>
        </p:nvSpPr>
        <p:spPr bwMode="auto">
          <a:xfrm>
            <a:off x="3616743" y="4274313"/>
            <a:ext cx="1806994" cy="461665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charset="-128"/>
              </a:rPr>
              <a:t>Prasugrel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4D64E4B-82A5-4B16-A4C7-247B5338BC5F}"/>
              </a:ext>
            </a:extLst>
          </p:cNvPr>
          <p:cNvSpPr txBox="1"/>
          <p:nvPr/>
        </p:nvSpPr>
        <p:spPr>
          <a:xfrm>
            <a:off x="3959125" y="2752563"/>
            <a:ext cx="11137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en-US" b="1" dirty="0">
                <a:solidFill>
                  <a:schemeClr val="tx1"/>
                </a:solidFill>
                <a:latin typeface="+mj-lt"/>
              </a:rPr>
              <a:t>or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B5D8114-AED1-4FAF-8A98-5A73183D347D}"/>
              </a:ext>
            </a:extLst>
          </p:cNvPr>
          <p:cNvSpPr txBox="1"/>
          <p:nvPr/>
        </p:nvSpPr>
        <p:spPr>
          <a:xfrm>
            <a:off x="3981581" y="3746628"/>
            <a:ext cx="11137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en-US" b="1" dirty="0">
                <a:solidFill>
                  <a:schemeClr val="tx1"/>
                </a:solidFill>
                <a:latin typeface="+mj-lt"/>
              </a:rPr>
              <a:t>or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220D183-93C5-42EB-9770-3C6485DEC18C}"/>
              </a:ext>
            </a:extLst>
          </p:cNvPr>
          <p:cNvSpPr txBox="1"/>
          <p:nvPr/>
        </p:nvSpPr>
        <p:spPr>
          <a:xfrm>
            <a:off x="5647340" y="3297754"/>
            <a:ext cx="49926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en-US" b="1" dirty="0">
                <a:solidFill>
                  <a:schemeClr val="tx1"/>
                </a:solidFill>
                <a:latin typeface="+mj-lt"/>
              </a:rPr>
              <a:t>+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3AA3FA90-FA7A-45E9-ABA3-1A667C858D35}"/>
              </a:ext>
            </a:extLst>
          </p:cNvPr>
          <p:cNvSpPr txBox="1"/>
          <p:nvPr/>
        </p:nvSpPr>
        <p:spPr>
          <a:xfrm>
            <a:off x="6458702" y="3275380"/>
            <a:ext cx="11137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en-US" b="1" dirty="0">
                <a:solidFill>
                  <a:schemeClr val="tx1"/>
                </a:solidFill>
                <a:latin typeface="+mj-lt"/>
              </a:rPr>
              <a:t>or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AC5732B2-7989-4478-BE73-B4AF4F5DDF0E}"/>
              </a:ext>
            </a:extLst>
          </p:cNvPr>
          <p:cNvSpPr txBox="1"/>
          <p:nvPr/>
        </p:nvSpPr>
        <p:spPr>
          <a:xfrm>
            <a:off x="3634962" y="1522663"/>
            <a:ext cx="1806994" cy="830997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marR="0" indent="0" algn="ctr" defTabSz="914400" latinLnBrk="0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tabLst/>
              <a:defRPr kumimoji="0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charset="-128"/>
              </a:defRPr>
            </a:lvl1pPr>
          </a:lstStyle>
          <a:p>
            <a:r>
              <a:rPr lang="en-US" i="1" dirty="0">
                <a:solidFill>
                  <a:srgbClr val="FFFF00"/>
                </a:solidFill>
              </a:rPr>
              <a:t>Pre or post PCI?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668B4877-6447-47FF-9031-4970CECBEC6F}"/>
              </a:ext>
            </a:extLst>
          </p:cNvPr>
          <p:cNvSpPr txBox="1"/>
          <p:nvPr/>
        </p:nvSpPr>
        <p:spPr>
          <a:xfrm>
            <a:off x="2344510" y="5348445"/>
            <a:ext cx="2112276" cy="461665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marR="0" indent="0" algn="ctr" defTabSz="914400" latinLnBrk="0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tabLst/>
              <a:defRPr kumimoji="0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charset="-128"/>
              </a:defRPr>
            </a:lvl1pPr>
          </a:lstStyle>
          <a:p>
            <a:r>
              <a:rPr lang="en-US" dirty="0">
                <a:solidFill>
                  <a:schemeClr val="bg1">
                    <a:lumMod val="20000"/>
                    <a:lumOff val="80000"/>
                  </a:schemeClr>
                </a:solidFill>
              </a:rPr>
              <a:t>Antiplatelets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D1DA7356-B08F-4B0D-B0F8-E9A6CB448BCC}"/>
              </a:ext>
            </a:extLst>
          </p:cNvPr>
          <p:cNvSpPr txBox="1"/>
          <p:nvPr/>
        </p:nvSpPr>
        <p:spPr>
          <a:xfrm>
            <a:off x="5793209" y="5344447"/>
            <a:ext cx="2457918" cy="461665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marR="0" indent="0" algn="ctr" defTabSz="914400" latinLnBrk="0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tabLst/>
              <a:defRPr kumimoji="0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charset="-128"/>
              </a:defRPr>
            </a:lvl1pPr>
          </a:lstStyle>
          <a:p>
            <a:r>
              <a:rPr lang="en-US" dirty="0">
                <a:solidFill>
                  <a:schemeClr val="bg1">
                    <a:lumMod val="20000"/>
                    <a:lumOff val="80000"/>
                  </a:schemeClr>
                </a:solidFill>
              </a:rPr>
              <a:t>Anticoagulants</a:t>
            </a:r>
          </a:p>
        </p:txBody>
      </p:sp>
      <p:sp>
        <p:nvSpPr>
          <p:cNvPr id="28" name="Left Brace 27">
            <a:extLst>
              <a:ext uri="{FF2B5EF4-FFF2-40B4-BE49-F238E27FC236}">
                <a16:creationId xmlns:a16="http://schemas.microsoft.com/office/drawing/2014/main" id="{0BEEC651-6CD7-44E1-87EE-E308BF088ACC}"/>
              </a:ext>
            </a:extLst>
          </p:cNvPr>
          <p:cNvSpPr/>
          <p:nvPr/>
        </p:nvSpPr>
        <p:spPr bwMode="auto">
          <a:xfrm rot="16200000">
            <a:off x="3263457" y="2892263"/>
            <a:ext cx="274383" cy="4629984"/>
          </a:xfrm>
          <a:prstGeom prst="leftBrac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1665050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>
            <a:extLst>
              <a:ext uri="{FF2B5EF4-FFF2-40B4-BE49-F238E27FC236}">
                <a16:creationId xmlns:a16="http://schemas.microsoft.com/office/drawing/2014/main" id="{67D803B1-3391-4906-B981-3E7B75678029}"/>
              </a:ext>
            </a:extLst>
          </p:cNvPr>
          <p:cNvSpPr/>
          <p:nvPr/>
        </p:nvSpPr>
        <p:spPr bwMode="auto">
          <a:xfrm>
            <a:off x="3424718" y="1584872"/>
            <a:ext cx="2221856" cy="3419136"/>
          </a:xfrm>
          <a:prstGeom prst="rect">
            <a:avLst/>
          </a:prstGeom>
          <a:solidFill>
            <a:schemeClr val="accent1">
              <a:lumMod val="50000"/>
            </a:schemeClr>
          </a:solidFill>
          <a:ln w="952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charset="0"/>
              <a:ea typeface="ＭＳ Ｐゴシック" charset="-128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7CED178-A95A-4EAF-8E93-EFD328CC73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0675" y="280991"/>
            <a:ext cx="8256588" cy="998287"/>
          </a:xfrm>
        </p:spPr>
        <p:txBody>
          <a:bodyPr/>
          <a:lstStyle/>
          <a:p>
            <a:r>
              <a:rPr lang="en-US" dirty="0"/>
              <a:t>Multiple Combinations Possible</a:t>
            </a:r>
            <a:br>
              <a:rPr lang="en-US" dirty="0"/>
            </a:br>
            <a:r>
              <a:rPr lang="en-US" b="0" i="1" dirty="0"/>
              <a:t>All being used in clinical practice!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D9F22D9-334E-451A-878B-33937EDA14D1}"/>
              </a:ext>
            </a:extLst>
          </p:cNvPr>
          <p:cNvSpPr>
            <a:spLocks/>
          </p:cNvSpPr>
          <p:nvPr/>
        </p:nvSpPr>
        <p:spPr bwMode="auto">
          <a:xfrm>
            <a:off x="1170784" y="2329214"/>
            <a:ext cx="1728225" cy="46086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ＭＳ Ｐゴシック" charset="-128"/>
                <a:cs typeface="+mn-cs"/>
              </a:rPr>
              <a:t>ASA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A7454E9-CF78-47A7-860F-F10FD9A65C9F}"/>
              </a:ext>
            </a:extLst>
          </p:cNvPr>
          <p:cNvSpPr>
            <a:spLocks/>
          </p:cNvSpPr>
          <p:nvPr/>
        </p:nvSpPr>
        <p:spPr bwMode="auto">
          <a:xfrm>
            <a:off x="6158056" y="2621690"/>
            <a:ext cx="1728225" cy="461665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Monotype Sorts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ＭＳ Ｐゴシック" charset="-128"/>
                <a:cs typeface="+mn-cs"/>
              </a:rPr>
              <a:t>UFH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charset="0"/>
              <a:ea typeface="ＭＳ Ｐゴシック" charset="-128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2E2FA72-1156-40BA-A3C9-B5F0FEF01FEF}"/>
              </a:ext>
            </a:extLst>
          </p:cNvPr>
          <p:cNvSpPr>
            <a:spLocks/>
          </p:cNvSpPr>
          <p:nvPr/>
        </p:nvSpPr>
        <p:spPr bwMode="auto">
          <a:xfrm>
            <a:off x="1170783" y="4288327"/>
            <a:ext cx="1728225" cy="461665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ＭＳ Ｐゴシック" charset="-128"/>
                <a:cs typeface="+mn-cs"/>
              </a:rPr>
              <a:t>GP2b3a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A9C9347-BB98-401B-B086-0C2CD9C56A36}"/>
              </a:ext>
            </a:extLst>
          </p:cNvPr>
          <p:cNvSpPr>
            <a:spLocks/>
          </p:cNvSpPr>
          <p:nvPr/>
        </p:nvSpPr>
        <p:spPr bwMode="auto">
          <a:xfrm>
            <a:off x="1170783" y="3323705"/>
            <a:ext cx="1728225" cy="461665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ＭＳ Ｐゴシック" charset="-128"/>
                <a:cs typeface="+mn-cs"/>
              </a:rPr>
              <a:t>Cangrelor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ＭＳ Ｐゴシック" charset="-128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FFA26D4-6311-4C06-9937-044C225123C0}"/>
              </a:ext>
            </a:extLst>
          </p:cNvPr>
          <p:cNvSpPr>
            <a:spLocks/>
          </p:cNvSpPr>
          <p:nvPr/>
        </p:nvSpPr>
        <p:spPr bwMode="auto">
          <a:xfrm>
            <a:off x="6157798" y="3928265"/>
            <a:ext cx="1728225" cy="461665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Monotype Sorts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ＭＳ Ｐゴシック" charset="-128"/>
                <a:cs typeface="+mn-cs"/>
              </a:rPr>
              <a:t>Bivalirudin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30799F3-C294-4A31-B98E-36185B3C96FE}"/>
              </a:ext>
            </a:extLst>
          </p:cNvPr>
          <p:cNvSpPr txBox="1"/>
          <p:nvPr/>
        </p:nvSpPr>
        <p:spPr>
          <a:xfrm>
            <a:off x="1682006" y="2800485"/>
            <a:ext cx="70577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 typeface="Monotype Sorts"/>
              <a:buNone/>
              <a:tabLst/>
              <a:defRPr/>
            </a:pPr>
            <a:r>
              <a:rPr kumimoji="1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+/-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0A3B5AF-4235-4C03-8C60-F66DDDF5E1D1}"/>
              </a:ext>
            </a:extLst>
          </p:cNvPr>
          <p:cNvSpPr txBox="1"/>
          <p:nvPr/>
        </p:nvSpPr>
        <p:spPr>
          <a:xfrm>
            <a:off x="1478016" y="3765107"/>
            <a:ext cx="11137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 typeface="Monotype Sorts"/>
              <a:buNone/>
              <a:tabLst/>
              <a:defRPr/>
            </a:pPr>
            <a:r>
              <a:rPr kumimoji="1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or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109EF2D-E2EA-41CE-84EA-B0FD96B7A5DA}"/>
              </a:ext>
            </a:extLst>
          </p:cNvPr>
          <p:cNvSpPr txBox="1"/>
          <p:nvPr/>
        </p:nvSpPr>
        <p:spPr>
          <a:xfrm>
            <a:off x="2920585" y="3297754"/>
            <a:ext cx="49926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 typeface="Monotype Sorts"/>
              <a:buNone/>
              <a:tabLst/>
              <a:defRPr/>
            </a:pPr>
            <a:r>
              <a:rPr kumimoji="1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+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E0A200E-1F2F-42A8-AF5A-54AF702D27AC}"/>
              </a:ext>
            </a:extLst>
          </p:cNvPr>
          <p:cNvSpPr>
            <a:spLocks/>
          </p:cNvSpPr>
          <p:nvPr/>
        </p:nvSpPr>
        <p:spPr bwMode="auto">
          <a:xfrm>
            <a:off x="3627002" y="2338872"/>
            <a:ext cx="1806994" cy="461665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ＭＳ Ｐゴシック" charset="-128"/>
                <a:cs typeface="+mn-cs"/>
              </a:rPr>
              <a:t>Clopidogrel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53E6CB5-1CE1-4BF5-A69C-92E2256B63D6}"/>
              </a:ext>
            </a:extLst>
          </p:cNvPr>
          <p:cNvSpPr>
            <a:spLocks/>
          </p:cNvSpPr>
          <p:nvPr/>
        </p:nvSpPr>
        <p:spPr bwMode="auto">
          <a:xfrm>
            <a:off x="3622826" y="3323704"/>
            <a:ext cx="1806994" cy="461665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ＭＳ Ｐゴシック" charset="-128"/>
                <a:cs typeface="+mn-cs"/>
              </a:rPr>
              <a:t>Ticagrelor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F8D8600-AD33-4B5D-8C12-4AFB659D4404}"/>
              </a:ext>
            </a:extLst>
          </p:cNvPr>
          <p:cNvSpPr>
            <a:spLocks/>
          </p:cNvSpPr>
          <p:nvPr/>
        </p:nvSpPr>
        <p:spPr bwMode="auto">
          <a:xfrm>
            <a:off x="3616743" y="4274313"/>
            <a:ext cx="1806994" cy="461665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ＭＳ Ｐゴシック" charset="-128"/>
                <a:cs typeface="+mn-cs"/>
              </a:rPr>
              <a:t>Prasugrel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4D64E4B-82A5-4B16-A4C7-247B5338BC5F}"/>
              </a:ext>
            </a:extLst>
          </p:cNvPr>
          <p:cNvSpPr txBox="1"/>
          <p:nvPr/>
        </p:nvSpPr>
        <p:spPr>
          <a:xfrm>
            <a:off x="3959125" y="2752563"/>
            <a:ext cx="11137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 typeface="Monotype Sorts"/>
              <a:buNone/>
              <a:tabLst/>
              <a:defRPr/>
            </a:pPr>
            <a:r>
              <a:rPr kumimoji="1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or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B5D8114-AED1-4FAF-8A98-5A73183D347D}"/>
              </a:ext>
            </a:extLst>
          </p:cNvPr>
          <p:cNvSpPr txBox="1"/>
          <p:nvPr/>
        </p:nvSpPr>
        <p:spPr>
          <a:xfrm>
            <a:off x="3981581" y="3746628"/>
            <a:ext cx="11137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 typeface="Monotype Sorts"/>
              <a:buNone/>
              <a:tabLst/>
              <a:defRPr/>
            </a:pPr>
            <a:r>
              <a:rPr kumimoji="1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or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220D183-93C5-42EB-9770-3C6485DEC18C}"/>
              </a:ext>
            </a:extLst>
          </p:cNvPr>
          <p:cNvSpPr txBox="1"/>
          <p:nvPr/>
        </p:nvSpPr>
        <p:spPr>
          <a:xfrm>
            <a:off x="5647340" y="3297754"/>
            <a:ext cx="49926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 typeface="Monotype Sorts"/>
              <a:buNone/>
              <a:tabLst/>
              <a:defRPr/>
            </a:pPr>
            <a:r>
              <a:rPr kumimoji="1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+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3AA3FA90-FA7A-45E9-ABA3-1A667C858D35}"/>
              </a:ext>
            </a:extLst>
          </p:cNvPr>
          <p:cNvSpPr txBox="1"/>
          <p:nvPr/>
        </p:nvSpPr>
        <p:spPr>
          <a:xfrm>
            <a:off x="6458702" y="3275380"/>
            <a:ext cx="11137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 typeface="Monotype Sorts"/>
              <a:buNone/>
              <a:tabLst/>
              <a:defRPr/>
            </a:pPr>
            <a:r>
              <a:rPr kumimoji="1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or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AC5732B2-7989-4478-BE73-B4AF4F5DDF0E}"/>
              </a:ext>
            </a:extLst>
          </p:cNvPr>
          <p:cNvSpPr txBox="1"/>
          <p:nvPr/>
        </p:nvSpPr>
        <p:spPr>
          <a:xfrm>
            <a:off x="3634962" y="1522663"/>
            <a:ext cx="1806994" cy="830997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marR="0" indent="0" algn="ctr" defTabSz="914400" latinLnBrk="0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tabLst/>
              <a:defRPr kumimoji="0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charset="-128"/>
              </a:defRPr>
            </a:lvl1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ＭＳ Ｐゴシック" charset="-128"/>
                <a:cs typeface="+mn-cs"/>
              </a:rPr>
              <a:t>Pre or post PCI?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668B4877-6447-47FF-9031-4970CECBEC6F}"/>
              </a:ext>
            </a:extLst>
          </p:cNvPr>
          <p:cNvSpPr txBox="1"/>
          <p:nvPr/>
        </p:nvSpPr>
        <p:spPr>
          <a:xfrm>
            <a:off x="2344510" y="5348445"/>
            <a:ext cx="2112276" cy="461665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marR="0" indent="0" algn="ctr" defTabSz="914400" latinLnBrk="0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tabLst/>
              <a:defRPr kumimoji="0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charset="-128"/>
              </a:defRPr>
            </a:lvl1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9C">
                    <a:lumMod val="20000"/>
                    <a:lumOff val="80000"/>
                  </a:srgbClr>
                </a:solidFill>
                <a:effectLst/>
                <a:uLnTx/>
                <a:uFillTx/>
                <a:latin typeface="Arial" charset="0"/>
                <a:ea typeface="ＭＳ Ｐゴシック" charset="-128"/>
                <a:cs typeface="+mn-cs"/>
              </a:rPr>
              <a:t>Antiplatelets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D1DA7356-B08F-4B0D-B0F8-E9A6CB448BCC}"/>
              </a:ext>
            </a:extLst>
          </p:cNvPr>
          <p:cNvSpPr txBox="1"/>
          <p:nvPr/>
        </p:nvSpPr>
        <p:spPr>
          <a:xfrm>
            <a:off x="5793209" y="5344447"/>
            <a:ext cx="2457918" cy="461665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marR="0" indent="0" algn="ctr" defTabSz="914400" latinLnBrk="0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tabLst/>
              <a:defRPr kumimoji="0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charset="-128"/>
              </a:defRPr>
            </a:lvl1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9C">
                    <a:lumMod val="20000"/>
                    <a:lumOff val="80000"/>
                  </a:srgbClr>
                </a:solidFill>
                <a:effectLst/>
                <a:uLnTx/>
                <a:uFillTx/>
                <a:latin typeface="Arial" charset="0"/>
                <a:ea typeface="ＭＳ Ｐゴシック" charset="-128"/>
                <a:cs typeface="+mn-cs"/>
              </a:rPr>
              <a:t>Anticoagulants</a:t>
            </a:r>
          </a:p>
        </p:txBody>
      </p:sp>
      <p:sp>
        <p:nvSpPr>
          <p:cNvPr id="28" name="Left Brace 27">
            <a:extLst>
              <a:ext uri="{FF2B5EF4-FFF2-40B4-BE49-F238E27FC236}">
                <a16:creationId xmlns:a16="http://schemas.microsoft.com/office/drawing/2014/main" id="{0BEEC651-6CD7-44E1-87EE-E308BF088ACC}"/>
              </a:ext>
            </a:extLst>
          </p:cNvPr>
          <p:cNvSpPr/>
          <p:nvPr/>
        </p:nvSpPr>
        <p:spPr bwMode="auto">
          <a:xfrm rot="16200000">
            <a:off x="3263457" y="2892263"/>
            <a:ext cx="274383" cy="4629984"/>
          </a:xfrm>
          <a:prstGeom prst="leftBrac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charset="0"/>
              <a:ea typeface="ＭＳ Ｐゴシック" charset="-128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9A9DA1B-3385-420B-A495-9D4750A4B9FE}"/>
              </a:ext>
            </a:extLst>
          </p:cNvPr>
          <p:cNvSpPr txBox="1"/>
          <p:nvPr/>
        </p:nvSpPr>
        <p:spPr>
          <a:xfrm>
            <a:off x="1614815" y="1470345"/>
            <a:ext cx="5880136" cy="523220"/>
          </a:xfrm>
          <a:prstGeom prst="rect">
            <a:avLst/>
          </a:prstGeom>
          <a:solidFill>
            <a:schemeClr val="bg1">
              <a:lumMod val="60000"/>
              <a:lumOff val="40000"/>
            </a:schemeClr>
          </a:solidFill>
          <a:ln w="28575">
            <a:solidFill>
              <a:srgbClr val="FF000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>
              <a:buNone/>
            </a:pPr>
            <a:r>
              <a:rPr lang="en-US" b="1" dirty="0">
                <a:solidFill>
                  <a:srgbClr val="FFFF00"/>
                </a:solidFill>
                <a:latin typeface="+mn-lt"/>
              </a:rPr>
              <a:t>That is 18 different permutations!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F481CE0A-1D55-4CFF-912B-549560B4C4CF}"/>
              </a:ext>
            </a:extLst>
          </p:cNvPr>
          <p:cNvSpPr txBox="1"/>
          <p:nvPr/>
        </p:nvSpPr>
        <p:spPr>
          <a:xfrm>
            <a:off x="2075675" y="4926795"/>
            <a:ext cx="5265803" cy="954107"/>
          </a:xfrm>
          <a:prstGeom prst="rect">
            <a:avLst/>
          </a:prstGeom>
          <a:solidFill>
            <a:schemeClr val="bg1">
              <a:lumMod val="60000"/>
              <a:lumOff val="40000"/>
            </a:schemeClr>
          </a:solidFill>
          <a:ln w="28575">
            <a:solidFill>
              <a:srgbClr val="FF000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en-US" b="1" dirty="0">
                <a:solidFill>
                  <a:srgbClr val="FFFF00"/>
                </a:solidFill>
                <a:latin typeface="+mn-lt"/>
              </a:rPr>
              <a:t>Major Bleeding vs Ischemia (MI or Stent Thrombosis)</a:t>
            </a:r>
          </a:p>
        </p:txBody>
      </p:sp>
    </p:spTree>
    <p:extLst>
      <p:ext uri="{BB962C8B-B14F-4D97-AF65-F5344CB8AC3E}">
        <p14:creationId xmlns:p14="http://schemas.microsoft.com/office/powerpoint/2010/main" val="37594719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7021" y="1194148"/>
            <a:ext cx="8909959" cy="4105996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/>
              <a:t>Does better stent technology, thrombus removal, and debulking devices alter the need for acute anti-thrombotic therapy?</a:t>
            </a:r>
          </a:p>
          <a:p>
            <a:pPr eaLnBrk="1" hangingPunct="1">
              <a:defRPr/>
            </a:pPr>
            <a:r>
              <a:rPr lang="en-US" dirty="0"/>
              <a:t>What effect has dosing of anti-thrombotic therapy had on bleeding and acute ischemic outcomes?</a:t>
            </a:r>
          </a:p>
          <a:p>
            <a:pPr lvl="1" eaLnBrk="1" hangingPunct="1">
              <a:defRPr/>
            </a:pPr>
            <a:r>
              <a:rPr lang="en-US" dirty="0"/>
              <a:t>Substantial lower doses of heparin now used</a:t>
            </a:r>
          </a:p>
          <a:p>
            <a:pPr lvl="1" eaLnBrk="1" hangingPunct="1">
              <a:defRPr/>
            </a:pPr>
            <a:r>
              <a:rPr lang="en-US" dirty="0"/>
              <a:t>Dosing errors with GP2b/3a (GFR affected)</a:t>
            </a: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152400" y="20761"/>
            <a:ext cx="8915400" cy="8735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E9C09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3365FB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53882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algn="l" rtl="0" eaLnBrk="0" fontAlgn="base" hangingPunct="0">
              <a:lnSpc>
                <a:spcPct val="105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105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2pPr>
            <a:lvl3pPr algn="l" rtl="0" eaLnBrk="0" fontAlgn="base" hangingPunct="0">
              <a:lnSpc>
                <a:spcPct val="105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3pPr>
            <a:lvl4pPr algn="l" rtl="0" eaLnBrk="0" fontAlgn="base" hangingPunct="0">
              <a:lnSpc>
                <a:spcPct val="105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4pPr>
            <a:lvl5pPr algn="l" rtl="0" eaLnBrk="0" fontAlgn="base" hangingPunct="0">
              <a:lnSpc>
                <a:spcPct val="105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5pPr>
            <a:lvl6pPr marL="457200" algn="l" rtl="0" fontAlgn="base">
              <a:lnSpc>
                <a:spcPct val="105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6pPr>
            <a:lvl7pPr marL="914400" algn="l" rtl="0" fontAlgn="base">
              <a:lnSpc>
                <a:spcPct val="105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7pPr>
            <a:lvl8pPr marL="1371600" algn="l" rtl="0" fontAlgn="base">
              <a:lnSpc>
                <a:spcPct val="105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8pPr>
            <a:lvl9pPr marL="1828800" algn="l" rtl="0" fontAlgn="base">
              <a:lnSpc>
                <a:spcPct val="105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BA3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/>
                <a:ea typeface="+mj-ea"/>
                <a:cs typeface="+mj-cs"/>
              </a:rPr>
              <a:t>Interventional Pharmacology for Primary PCI: Knowledge Gaps</a:t>
            </a:r>
            <a:endParaRPr kumimoji="0" lang="en-US" altLang="en-US" sz="2800" b="1" i="0" u="none" strike="noStrike" kern="0" cap="none" spc="0" normalizeH="0" baseline="0" noProof="0" dirty="0">
              <a:ln>
                <a:noFill/>
              </a:ln>
              <a:solidFill>
                <a:srgbClr val="FFBA3E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Arial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2420254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7021" y="702245"/>
            <a:ext cx="8909959" cy="5571012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/>
              <a:t>The radial artery access effect</a:t>
            </a:r>
          </a:p>
          <a:p>
            <a:pPr lvl="1" eaLnBrk="1" hangingPunct="1">
              <a:defRPr/>
            </a:pPr>
            <a:r>
              <a:rPr lang="en-US" dirty="0"/>
              <a:t>Can you be more aggressive on anti-thrombotic therapy due to less access bleeding?</a:t>
            </a:r>
          </a:p>
          <a:p>
            <a:pPr lvl="1" eaLnBrk="1" hangingPunct="1">
              <a:defRPr/>
            </a:pPr>
            <a:r>
              <a:rPr lang="en-US" dirty="0"/>
              <a:t>Does this access favor heparin as it is given shortly after access before anatomy is known?</a:t>
            </a:r>
          </a:p>
          <a:p>
            <a:pPr eaLnBrk="1" hangingPunct="1">
              <a:defRPr/>
            </a:pPr>
            <a:r>
              <a:rPr lang="en-US" dirty="0"/>
              <a:t>Can we rely on oral absorption of P2Y12 during acute MI?</a:t>
            </a:r>
          </a:p>
          <a:p>
            <a:pPr eaLnBrk="1" hangingPunct="1">
              <a:defRPr/>
            </a:pPr>
            <a:r>
              <a:rPr lang="en-US" dirty="0"/>
              <a:t>Can we rely on surrogate endpoints (platelet function) to define the best practice?</a:t>
            </a: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152400" y="-27450"/>
            <a:ext cx="8915400" cy="8735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E9C09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3365FB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53882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algn="l" rtl="0" eaLnBrk="0" fontAlgn="base" hangingPunct="0">
              <a:lnSpc>
                <a:spcPct val="105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105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2pPr>
            <a:lvl3pPr algn="l" rtl="0" eaLnBrk="0" fontAlgn="base" hangingPunct="0">
              <a:lnSpc>
                <a:spcPct val="105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3pPr>
            <a:lvl4pPr algn="l" rtl="0" eaLnBrk="0" fontAlgn="base" hangingPunct="0">
              <a:lnSpc>
                <a:spcPct val="105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4pPr>
            <a:lvl5pPr algn="l" rtl="0" eaLnBrk="0" fontAlgn="base" hangingPunct="0">
              <a:lnSpc>
                <a:spcPct val="105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5pPr>
            <a:lvl6pPr marL="457200" algn="l" rtl="0" fontAlgn="base">
              <a:lnSpc>
                <a:spcPct val="105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6pPr>
            <a:lvl7pPr marL="914400" algn="l" rtl="0" fontAlgn="base">
              <a:lnSpc>
                <a:spcPct val="105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7pPr>
            <a:lvl8pPr marL="1371600" algn="l" rtl="0" fontAlgn="base">
              <a:lnSpc>
                <a:spcPct val="105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8pPr>
            <a:lvl9pPr marL="1828800" algn="l" rtl="0" fontAlgn="base">
              <a:lnSpc>
                <a:spcPct val="105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BA3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/>
                <a:ea typeface="+mj-ea"/>
                <a:cs typeface="+mj-cs"/>
              </a:rPr>
              <a:t>Interventional Pharmacology for Primary PCI: Knowledge Gaps</a:t>
            </a:r>
            <a:endParaRPr kumimoji="0" lang="en-US" altLang="en-US" sz="2800" b="1" i="0" u="none" strike="noStrike" kern="0" cap="none" spc="0" normalizeH="0" baseline="0" noProof="0" dirty="0">
              <a:ln>
                <a:noFill/>
              </a:ln>
              <a:solidFill>
                <a:srgbClr val="FFBA3E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Arial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3676973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7021" y="1269486"/>
            <a:ext cx="8909959" cy="4493794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/>
              <a:t>Tailor the antithrombotic therapy to MI risk</a:t>
            </a:r>
          </a:p>
          <a:p>
            <a:pPr lvl="1" eaLnBrk="1" hangingPunct="1">
              <a:defRPr/>
            </a:pPr>
            <a:r>
              <a:rPr lang="en-US" dirty="0"/>
              <a:t>High risk – Cardiogenic shock, low BP, or anterior MI</a:t>
            </a:r>
          </a:p>
          <a:p>
            <a:pPr lvl="2" eaLnBrk="1" hangingPunct="1">
              <a:defRPr/>
            </a:pPr>
            <a:r>
              <a:rPr lang="en-US" dirty="0"/>
              <a:t>ASA + Bivalirudin + </a:t>
            </a:r>
            <a:r>
              <a:rPr lang="en-US" dirty="0" err="1"/>
              <a:t>Cangrelor</a:t>
            </a:r>
            <a:endParaRPr lang="en-US" dirty="0"/>
          </a:p>
          <a:p>
            <a:pPr lvl="2" eaLnBrk="1" hangingPunct="1">
              <a:defRPr/>
            </a:pPr>
            <a:r>
              <a:rPr lang="en-US" dirty="0"/>
              <a:t>ASA + Heparin + GP2b/3a – may be associated with more bleeding</a:t>
            </a:r>
          </a:p>
          <a:p>
            <a:pPr lvl="1" eaLnBrk="1" hangingPunct="1">
              <a:defRPr/>
            </a:pPr>
            <a:r>
              <a:rPr lang="en-US" dirty="0"/>
              <a:t>Low risk – Other MI with normal hemodynamics</a:t>
            </a:r>
          </a:p>
          <a:p>
            <a:pPr lvl="2" eaLnBrk="1" hangingPunct="1">
              <a:defRPr/>
            </a:pPr>
            <a:r>
              <a:rPr lang="en-US" dirty="0"/>
              <a:t>ASA + Heparin + Ticagrelor/Prasugrel</a:t>
            </a: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152400" y="20761"/>
            <a:ext cx="8915400" cy="8735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E9C09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3365FB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53882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algn="l" rtl="0" eaLnBrk="0" fontAlgn="base" hangingPunct="0">
              <a:lnSpc>
                <a:spcPct val="105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105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2pPr>
            <a:lvl3pPr algn="l" rtl="0" eaLnBrk="0" fontAlgn="base" hangingPunct="0">
              <a:lnSpc>
                <a:spcPct val="105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3pPr>
            <a:lvl4pPr algn="l" rtl="0" eaLnBrk="0" fontAlgn="base" hangingPunct="0">
              <a:lnSpc>
                <a:spcPct val="105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4pPr>
            <a:lvl5pPr algn="l" rtl="0" eaLnBrk="0" fontAlgn="base" hangingPunct="0">
              <a:lnSpc>
                <a:spcPct val="105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5pPr>
            <a:lvl6pPr marL="457200" algn="l" rtl="0" fontAlgn="base">
              <a:lnSpc>
                <a:spcPct val="105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6pPr>
            <a:lvl7pPr marL="914400" algn="l" rtl="0" fontAlgn="base">
              <a:lnSpc>
                <a:spcPct val="105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7pPr>
            <a:lvl8pPr marL="1371600" algn="l" rtl="0" fontAlgn="base">
              <a:lnSpc>
                <a:spcPct val="105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8pPr>
            <a:lvl9pPr marL="1828800" algn="l" rtl="0" fontAlgn="base">
              <a:lnSpc>
                <a:spcPct val="105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BA3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/>
                <a:ea typeface="+mj-ea"/>
                <a:cs typeface="+mj-cs"/>
              </a:rPr>
              <a:t>Interventional Pharmacology for Primary PCI: Potential Solutions</a:t>
            </a:r>
            <a:endParaRPr kumimoji="0" lang="en-US" altLang="en-US" sz="2800" b="1" i="0" u="none" strike="noStrike" kern="0" cap="none" spc="0" normalizeH="0" baseline="0" noProof="0" dirty="0">
              <a:ln>
                <a:noFill/>
              </a:ln>
              <a:solidFill>
                <a:srgbClr val="FFBA3E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Arial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42807469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7021" y="1191204"/>
            <a:ext cx="8909959" cy="4019818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/>
              <a:t>Collect data on a large group of STEMI patients (&gt;10,000) and analyze bleeding and ischemic outcomes</a:t>
            </a:r>
          </a:p>
          <a:p>
            <a:pPr lvl="1" eaLnBrk="1" hangingPunct="1">
              <a:defRPr/>
            </a:pPr>
            <a:r>
              <a:rPr lang="en-US" dirty="0"/>
              <a:t>SCAAR approach – NCDR does not have enough details</a:t>
            </a:r>
          </a:p>
          <a:p>
            <a:pPr eaLnBrk="1" hangingPunct="1">
              <a:defRPr/>
            </a:pPr>
            <a:r>
              <a:rPr lang="en-US" dirty="0"/>
              <a:t>Just continue as we are and hope that a  new anti-thrombotic therapies come along so we can do a proper RCT (against what?)</a:t>
            </a: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152400" y="20761"/>
            <a:ext cx="8915400" cy="8735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E9C09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3365FB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53882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algn="l" rtl="0" eaLnBrk="0" fontAlgn="base" hangingPunct="0">
              <a:lnSpc>
                <a:spcPct val="105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105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2pPr>
            <a:lvl3pPr algn="l" rtl="0" eaLnBrk="0" fontAlgn="base" hangingPunct="0">
              <a:lnSpc>
                <a:spcPct val="105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3pPr>
            <a:lvl4pPr algn="l" rtl="0" eaLnBrk="0" fontAlgn="base" hangingPunct="0">
              <a:lnSpc>
                <a:spcPct val="105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4pPr>
            <a:lvl5pPr algn="l" rtl="0" eaLnBrk="0" fontAlgn="base" hangingPunct="0">
              <a:lnSpc>
                <a:spcPct val="105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5pPr>
            <a:lvl6pPr marL="457200" algn="l" rtl="0" fontAlgn="base">
              <a:lnSpc>
                <a:spcPct val="105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6pPr>
            <a:lvl7pPr marL="914400" algn="l" rtl="0" fontAlgn="base">
              <a:lnSpc>
                <a:spcPct val="105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7pPr>
            <a:lvl8pPr marL="1371600" algn="l" rtl="0" fontAlgn="base">
              <a:lnSpc>
                <a:spcPct val="105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8pPr>
            <a:lvl9pPr marL="1828800" algn="l" rtl="0" fontAlgn="base">
              <a:lnSpc>
                <a:spcPct val="105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BA3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/>
                <a:ea typeface="+mj-ea"/>
                <a:cs typeface="+mj-cs"/>
              </a:rPr>
              <a:t>Interventional Pharmacology for Primary PCI: Potential Solutions</a:t>
            </a:r>
            <a:endParaRPr kumimoji="0" lang="en-US" altLang="en-US" sz="2800" b="1" i="0" u="none" strike="noStrike" kern="0" cap="none" spc="0" normalizeH="0" baseline="0" noProof="0" dirty="0">
              <a:ln>
                <a:noFill/>
              </a:ln>
              <a:solidFill>
                <a:srgbClr val="FFBA3E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Arial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408546664"/>
      </p:ext>
    </p:extLst>
  </p:cSld>
  <p:clrMapOvr>
    <a:masterClrMapping/>
  </p:clrMapOvr>
</p:sld>
</file>

<file path=ppt/theme/theme1.xml><?xml version="1.0" encoding="utf-8"?>
<a:theme xmlns:a="http://schemas.openxmlformats.org/drawingml/2006/main" name="1_MI Talk">
  <a:themeElements>
    <a:clrScheme name="1_MI Talk 8">
      <a:dk1>
        <a:srgbClr val="000000"/>
      </a:dk1>
      <a:lt1>
        <a:srgbClr val="FFFFFF"/>
      </a:lt1>
      <a:dk2>
        <a:srgbClr val="00009C"/>
      </a:dk2>
      <a:lt2>
        <a:srgbClr val="88B4FF"/>
      </a:lt2>
      <a:accent1>
        <a:srgbClr val="88B4FF"/>
      </a:accent1>
      <a:accent2>
        <a:srgbClr val="CCCCFF"/>
      </a:accent2>
      <a:accent3>
        <a:srgbClr val="AAAACB"/>
      </a:accent3>
      <a:accent4>
        <a:srgbClr val="DADADA"/>
      </a:accent4>
      <a:accent5>
        <a:srgbClr val="C3D6FF"/>
      </a:accent5>
      <a:accent6>
        <a:srgbClr val="B9B9E7"/>
      </a:accent6>
      <a:hlink>
        <a:srgbClr val="9966FF"/>
      </a:hlink>
      <a:folHlink>
        <a:srgbClr val="FFFF66"/>
      </a:folHlink>
    </a:clrScheme>
    <a:fontScheme name="1_MI Talk">
      <a:majorFont>
        <a:latin typeface="Arial Black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E9C09"/>
        </a:solidFill>
        <a:ln w="50800" cap="flat" cmpd="sng" algn="ctr">
          <a:solidFill>
            <a:srgbClr val="3365FB"/>
          </a:solidFill>
          <a:prstDash val="solid"/>
          <a:round/>
          <a:headEnd type="none" w="med" len="med"/>
          <a:tailEnd type="triangle" w="med" len="med"/>
        </a:ln>
        <a:effectLst>
          <a:outerShdw dist="17961" dir="2700000" algn="ctr" rotWithShape="0">
            <a:schemeClr val="bg2"/>
          </a:outerShdw>
        </a:effectLst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 typeface="Monotype Sorts" charset="2"/>
          <a:buChar char="4"/>
          <a:tabLst/>
          <a:defRPr kumimoji="1" lang="en-US" sz="2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E9C09"/>
        </a:solidFill>
        <a:ln w="50800" cap="flat" cmpd="sng" algn="ctr">
          <a:solidFill>
            <a:srgbClr val="3365FB"/>
          </a:solidFill>
          <a:prstDash val="solid"/>
          <a:round/>
          <a:headEnd type="none" w="med" len="med"/>
          <a:tailEnd type="triangle" w="med" len="med"/>
        </a:ln>
        <a:effectLst>
          <a:outerShdw dist="17961" dir="2700000" algn="ctr" rotWithShape="0">
            <a:schemeClr val="bg2"/>
          </a:outerShdw>
        </a:effectLst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 typeface="Monotype Sorts" charset="2"/>
          <a:buChar char="4"/>
          <a:tabLst/>
          <a:defRPr kumimoji="1" lang="en-US" sz="2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1_MI Talk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MI Talk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MI Talk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MI Talk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MI Talk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MI Talk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MI Talk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MI Talk 8">
        <a:dk1>
          <a:srgbClr val="000000"/>
        </a:dk1>
        <a:lt1>
          <a:srgbClr val="FFFFFF"/>
        </a:lt1>
        <a:dk2>
          <a:srgbClr val="00009C"/>
        </a:dk2>
        <a:lt2>
          <a:srgbClr val="88B4FF"/>
        </a:lt2>
        <a:accent1>
          <a:srgbClr val="88B4FF"/>
        </a:accent1>
        <a:accent2>
          <a:srgbClr val="CCCCFF"/>
        </a:accent2>
        <a:accent3>
          <a:srgbClr val="AAAACB"/>
        </a:accent3>
        <a:accent4>
          <a:srgbClr val="DADADA"/>
        </a:accent4>
        <a:accent5>
          <a:srgbClr val="C3D6FF"/>
        </a:accent5>
        <a:accent6>
          <a:srgbClr val="B9B9E7"/>
        </a:accent6>
        <a:hlink>
          <a:srgbClr val="9966FF"/>
        </a:hlink>
        <a:folHlink>
          <a:srgbClr val="FFFF66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dcri_slides_template">
  <a:themeElements>
    <a:clrScheme name="">
      <a:dk1>
        <a:srgbClr val="000000"/>
      </a:dk1>
      <a:lt1>
        <a:srgbClr val="FFFFFF"/>
      </a:lt1>
      <a:dk2>
        <a:srgbClr val="00009C"/>
      </a:dk2>
      <a:lt2>
        <a:srgbClr val="FFBA3E"/>
      </a:lt2>
      <a:accent1>
        <a:srgbClr val="3365FB"/>
      </a:accent1>
      <a:accent2>
        <a:srgbClr val="6B6BCE"/>
      </a:accent2>
      <a:accent3>
        <a:srgbClr val="AAAACB"/>
      </a:accent3>
      <a:accent4>
        <a:srgbClr val="DADADA"/>
      </a:accent4>
      <a:accent5>
        <a:srgbClr val="ADB8FD"/>
      </a:accent5>
      <a:accent6>
        <a:srgbClr val="6060BA"/>
      </a:accent6>
      <a:hlink>
        <a:srgbClr val="00B7A5"/>
      </a:hlink>
      <a:folHlink>
        <a:srgbClr val="F8E6C6"/>
      </a:folHlink>
    </a:clrScheme>
    <a:fontScheme name="dcri_slides_template">
      <a:majorFont>
        <a:latin typeface="Arial"/>
        <a:ea typeface="MS PGothic"/>
        <a:cs typeface=""/>
      </a:majorFont>
      <a:minorFont>
        <a:latin typeface="Arial"/>
        <a:ea typeface="MS PGothic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E9C09"/>
        </a:solidFill>
        <a:ln w="50800" cap="flat" cmpd="sng" algn="ctr">
          <a:solidFill>
            <a:srgbClr val="3365FB"/>
          </a:solidFill>
          <a:prstDash val="solid"/>
          <a:round/>
          <a:headEnd type="none" w="med" len="med"/>
          <a:tailEnd type="triangle" w="med" len="med"/>
        </a:ln>
        <a:effectLst>
          <a:outerShdw dist="17961" dir="2700000" algn="ctr" rotWithShape="0">
            <a:schemeClr val="bg2"/>
          </a:outerShdw>
        </a:effectLst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 typeface="Monotype Sorts" charset="2"/>
          <a:buChar char="4"/>
          <a:tabLst/>
          <a:defRPr kumimoji="1" lang="en-US" sz="2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E9C09"/>
        </a:solidFill>
        <a:ln w="50800" cap="flat" cmpd="sng" algn="ctr">
          <a:solidFill>
            <a:srgbClr val="3365FB"/>
          </a:solidFill>
          <a:prstDash val="solid"/>
          <a:round/>
          <a:headEnd type="none" w="med" len="med"/>
          <a:tailEnd type="triangle" w="med" len="med"/>
        </a:ln>
        <a:effectLst>
          <a:outerShdw dist="17961" dir="2700000" algn="ctr" rotWithShape="0">
            <a:schemeClr val="bg2"/>
          </a:outerShdw>
        </a:effectLst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 typeface="Monotype Sorts" charset="2"/>
          <a:buChar char="4"/>
          <a:tabLst/>
          <a:defRPr kumimoji="1" lang="en-US" sz="2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dcri_slides_templat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cri_slides_templat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cri_slides_templat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cri_slides_templat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cri_slides_templat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cri_slides_templat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cri_slides_templat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9902rc08">
  <a:themeElements>
    <a:clrScheme name="9902rc08.ppt 10">
      <a:dk1>
        <a:srgbClr val="000000"/>
      </a:dk1>
      <a:lt1>
        <a:srgbClr val="FFFFFF"/>
      </a:lt1>
      <a:dk2>
        <a:srgbClr val="003366"/>
      </a:dk2>
      <a:lt2>
        <a:srgbClr val="FCAF17"/>
      </a:lt2>
      <a:accent1>
        <a:srgbClr val="7DA9DA"/>
      </a:accent1>
      <a:accent2>
        <a:srgbClr val="6B6BCE"/>
      </a:accent2>
      <a:accent3>
        <a:srgbClr val="AAADB8"/>
      </a:accent3>
      <a:accent4>
        <a:srgbClr val="DADADA"/>
      </a:accent4>
      <a:accent5>
        <a:srgbClr val="BFD1EA"/>
      </a:accent5>
      <a:accent6>
        <a:srgbClr val="6060BA"/>
      </a:accent6>
      <a:hlink>
        <a:srgbClr val="8CC63F"/>
      </a:hlink>
      <a:folHlink>
        <a:srgbClr val="F8E6C6"/>
      </a:folHlink>
    </a:clrScheme>
    <a:fontScheme name="9902rc08.pp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E9C09"/>
        </a:solidFill>
        <a:ln w="50800" cap="flat" cmpd="sng" algn="ctr">
          <a:solidFill>
            <a:srgbClr val="3365FB"/>
          </a:solidFill>
          <a:prstDash val="solid"/>
          <a:round/>
          <a:headEnd type="none" w="med" len="med"/>
          <a:tailEnd type="triangle" w="med" len="med"/>
        </a:ln>
        <a:effectLst>
          <a:outerShdw dist="17961" dir="2700000" algn="ctr" rotWithShape="0">
            <a:schemeClr val="bg2"/>
          </a:outerShdw>
        </a:effectLst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 typeface="Monotype Sorts" pitchFamily="1" charset="2"/>
          <a:buChar char="4"/>
          <a:tabLst/>
          <a:defRPr kumimoji="1" lang="en-US" sz="2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Times New Roman" pitchFamily="1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E9C09"/>
        </a:solidFill>
        <a:ln w="50800" cap="flat" cmpd="sng" algn="ctr">
          <a:solidFill>
            <a:srgbClr val="3365FB"/>
          </a:solidFill>
          <a:prstDash val="solid"/>
          <a:round/>
          <a:headEnd type="none" w="med" len="med"/>
          <a:tailEnd type="triangle" w="med" len="med"/>
        </a:ln>
        <a:effectLst>
          <a:outerShdw dist="17961" dir="2700000" algn="ctr" rotWithShape="0">
            <a:schemeClr val="bg2"/>
          </a:outerShdw>
        </a:effectLst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 typeface="Monotype Sorts" pitchFamily="1" charset="2"/>
          <a:buChar char="4"/>
          <a:tabLst/>
          <a:defRPr kumimoji="1" lang="en-US" sz="2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Times New Roman" pitchFamily="1" charset="0"/>
          </a:defRPr>
        </a:defPPr>
      </a:lstStyle>
    </a:lnDef>
  </a:objectDefaults>
  <a:extraClrSchemeLst>
    <a:extraClrScheme>
      <a:clrScheme name="9902rc08.pp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902rc08.ppt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902rc08.ppt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902rc08.ppt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902rc08.ppt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902rc08.ppt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902rc08.ppt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902rc08.ppt 8">
        <a:dk1>
          <a:srgbClr val="000000"/>
        </a:dk1>
        <a:lt1>
          <a:srgbClr val="FFFFFF"/>
        </a:lt1>
        <a:dk2>
          <a:srgbClr val="00529B"/>
        </a:dk2>
        <a:lt2>
          <a:srgbClr val="FFBA3E"/>
        </a:lt2>
        <a:accent1>
          <a:srgbClr val="3365FB"/>
        </a:accent1>
        <a:accent2>
          <a:srgbClr val="6B6BCE"/>
        </a:accent2>
        <a:accent3>
          <a:srgbClr val="AAB3CB"/>
        </a:accent3>
        <a:accent4>
          <a:srgbClr val="DADADA"/>
        </a:accent4>
        <a:accent5>
          <a:srgbClr val="ADB8FD"/>
        </a:accent5>
        <a:accent6>
          <a:srgbClr val="6060BA"/>
        </a:accent6>
        <a:hlink>
          <a:srgbClr val="00B7A5"/>
        </a:hlink>
        <a:folHlink>
          <a:srgbClr val="F8E6C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902rc08.ppt 9">
        <a:dk1>
          <a:srgbClr val="000000"/>
        </a:dk1>
        <a:lt1>
          <a:srgbClr val="FFFFFF"/>
        </a:lt1>
        <a:dk2>
          <a:srgbClr val="00529B"/>
        </a:dk2>
        <a:lt2>
          <a:srgbClr val="FCAF17"/>
        </a:lt2>
        <a:accent1>
          <a:srgbClr val="7DA9DA"/>
        </a:accent1>
        <a:accent2>
          <a:srgbClr val="6B6BCE"/>
        </a:accent2>
        <a:accent3>
          <a:srgbClr val="AAB3CB"/>
        </a:accent3>
        <a:accent4>
          <a:srgbClr val="DADADA"/>
        </a:accent4>
        <a:accent5>
          <a:srgbClr val="BFD1EA"/>
        </a:accent5>
        <a:accent6>
          <a:srgbClr val="6060BA"/>
        </a:accent6>
        <a:hlink>
          <a:srgbClr val="8CC63F"/>
        </a:hlink>
        <a:folHlink>
          <a:srgbClr val="F8E6C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902rc08.ppt 10">
        <a:dk1>
          <a:srgbClr val="000000"/>
        </a:dk1>
        <a:lt1>
          <a:srgbClr val="FFFFFF"/>
        </a:lt1>
        <a:dk2>
          <a:srgbClr val="003366"/>
        </a:dk2>
        <a:lt2>
          <a:srgbClr val="FCAF17"/>
        </a:lt2>
        <a:accent1>
          <a:srgbClr val="7DA9DA"/>
        </a:accent1>
        <a:accent2>
          <a:srgbClr val="6B6BCE"/>
        </a:accent2>
        <a:accent3>
          <a:srgbClr val="AAADB8"/>
        </a:accent3>
        <a:accent4>
          <a:srgbClr val="DADADA"/>
        </a:accent4>
        <a:accent5>
          <a:srgbClr val="BFD1EA"/>
        </a:accent5>
        <a:accent6>
          <a:srgbClr val="6060BA"/>
        </a:accent6>
        <a:hlink>
          <a:srgbClr val="8CC63F"/>
        </a:hlink>
        <a:folHlink>
          <a:srgbClr val="F8E6C6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4_9902rc08">
  <a:themeElements>
    <a:clrScheme name="">
      <a:dk1>
        <a:srgbClr val="000000"/>
      </a:dk1>
      <a:lt1>
        <a:srgbClr val="FFFFFF"/>
      </a:lt1>
      <a:dk2>
        <a:srgbClr val="00009C"/>
      </a:dk2>
      <a:lt2>
        <a:srgbClr val="FFBA3E"/>
      </a:lt2>
      <a:accent1>
        <a:srgbClr val="3365FB"/>
      </a:accent1>
      <a:accent2>
        <a:srgbClr val="6B6BCE"/>
      </a:accent2>
      <a:accent3>
        <a:srgbClr val="AAAACB"/>
      </a:accent3>
      <a:accent4>
        <a:srgbClr val="DADADA"/>
      </a:accent4>
      <a:accent5>
        <a:srgbClr val="ADB8FD"/>
      </a:accent5>
      <a:accent6>
        <a:srgbClr val="6060BA"/>
      </a:accent6>
      <a:hlink>
        <a:srgbClr val="00B7A5"/>
      </a:hlink>
      <a:folHlink>
        <a:srgbClr val="F8E6C6"/>
      </a:folHlink>
    </a:clrScheme>
    <a:fontScheme name="4_9902rc08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charset="-128"/>
          </a:defRPr>
        </a:defPPr>
      </a:lstStyle>
    </a:lnDef>
  </a:objectDefaults>
  <a:extraClrSchemeLst>
    <a:extraClrScheme>
      <a:clrScheme name="4_9902rc08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9902rc08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9902rc08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9902rc08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9902rc08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9902rc08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9902rc08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1_template">
  <a:themeElements>
    <a:clrScheme name="1_templat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template">
      <a:majorFont>
        <a:latin typeface="Arial"/>
        <a:ea typeface="ＭＳ Ｐゴシック"/>
        <a:cs typeface="Arial"/>
      </a:majorFont>
      <a:minorFont>
        <a:latin typeface="Arial"/>
        <a:ea typeface="ＭＳ Ｐゴシック"/>
        <a:cs typeface="Arial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pitchFamily="34" charset="0"/>
            <a:ea typeface="ＭＳ Ｐゴシック" pitchFamily="34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pitchFamily="34" charset="0"/>
            <a:ea typeface="ＭＳ Ｐゴシック" pitchFamily="34" charset="-128"/>
          </a:defRPr>
        </a:defPPr>
      </a:lstStyle>
    </a:lnDef>
  </a:objectDefaults>
  <a:extraClrSchemeLst>
    <a:extraClrScheme>
      <a:clrScheme name="1_templat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templat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templat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templat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templat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templat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templat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templat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templat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templat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templat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templat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template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FFFFFF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3_Corp PPT template3">
  <a:themeElements>
    <a:clrScheme name="">
      <a:dk1>
        <a:srgbClr val="99CCFF"/>
      </a:dk1>
      <a:lt1>
        <a:srgbClr val="FFFFFF"/>
      </a:lt1>
      <a:dk2>
        <a:srgbClr val="000066"/>
      </a:dk2>
      <a:lt2>
        <a:srgbClr val="4343BB"/>
      </a:lt2>
      <a:accent1>
        <a:srgbClr val="62BD19"/>
      </a:accent1>
      <a:accent2>
        <a:srgbClr val="BABAD6"/>
      </a:accent2>
      <a:accent3>
        <a:srgbClr val="AAAAB8"/>
      </a:accent3>
      <a:accent4>
        <a:srgbClr val="DADADA"/>
      </a:accent4>
      <a:accent5>
        <a:srgbClr val="B7DBAB"/>
      </a:accent5>
      <a:accent6>
        <a:srgbClr val="A8A8C2"/>
      </a:accent6>
      <a:hlink>
        <a:srgbClr val="FF0000"/>
      </a:hlink>
      <a:folHlink>
        <a:srgbClr val="FFCC00"/>
      </a:folHlink>
    </a:clrScheme>
    <a:fontScheme name="1_Corp PPT template3">
      <a:majorFont>
        <a:latin typeface="Arial Black"/>
        <a:ea typeface=""/>
        <a:cs typeface=""/>
      </a:majorFont>
      <a:minorFont>
        <a:latin typeface="Arial Black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1_Corp PPT template3 1">
        <a:dk1>
          <a:srgbClr val="000000"/>
        </a:dk1>
        <a:lt1>
          <a:srgbClr val="FFFFFF"/>
        </a:lt1>
        <a:dk2>
          <a:srgbClr val="A9B0C1"/>
        </a:dk2>
        <a:lt2>
          <a:srgbClr val="74798C"/>
        </a:lt2>
        <a:accent1>
          <a:srgbClr val="958FA9"/>
        </a:accent1>
        <a:accent2>
          <a:srgbClr val="3F60B1"/>
        </a:accent2>
        <a:accent3>
          <a:srgbClr val="FFFFFF"/>
        </a:accent3>
        <a:accent4>
          <a:srgbClr val="000000"/>
        </a:accent4>
        <a:accent5>
          <a:srgbClr val="C8C6D1"/>
        </a:accent5>
        <a:accent6>
          <a:srgbClr val="3856A0"/>
        </a:accent6>
        <a:hlink>
          <a:srgbClr val="FF0000"/>
        </a:hlink>
        <a:folHlink>
          <a:srgbClr val="0033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orp PPT template3 2">
        <a:dk1>
          <a:srgbClr val="000000"/>
        </a:dk1>
        <a:lt1>
          <a:srgbClr val="FFFFFF"/>
        </a:lt1>
        <a:dk2>
          <a:srgbClr val="A9B0C1"/>
        </a:dk2>
        <a:lt2>
          <a:srgbClr val="74798C"/>
        </a:lt2>
        <a:accent1>
          <a:srgbClr val="3E395F"/>
        </a:accent1>
        <a:accent2>
          <a:srgbClr val="3F60B1"/>
        </a:accent2>
        <a:accent3>
          <a:srgbClr val="FFFFFF"/>
        </a:accent3>
        <a:accent4>
          <a:srgbClr val="000000"/>
        </a:accent4>
        <a:accent5>
          <a:srgbClr val="AFAEB6"/>
        </a:accent5>
        <a:accent6>
          <a:srgbClr val="3856A0"/>
        </a:accent6>
        <a:hlink>
          <a:srgbClr val="FF0000"/>
        </a:hlink>
        <a:folHlink>
          <a:srgbClr val="0033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orp PPT template3 3">
        <a:dk1>
          <a:srgbClr val="000000"/>
        </a:dk1>
        <a:lt1>
          <a:srgbClr val="FFFFFF"/>
        </a:lt1>
        <a:dk2>
          <a:srgbClr val="A9B0C1"/>
        </a:dk2>
        <a:lt2>
          <a:srgbClr val="74798C"/>
        </a:lt2>
        <a:accent1>
          <a:srgbClr val="382F57"/>
        </a:accent1>
        <a:accent2>
          <a:srgbClr val="3F60B1"/>
        </a:accent2>
        <a:accent3>
          <a:srgbClr val="FFFFFF"/>
        </a:accent3>
        <a:accent4>
          <a:srgbClr val="000000"/>
        </a:accent4>
        <a:accent5>
          <a:srgbClr val="AEADB4"/>
        </a:accent5>
        <a:accent6>
          <a:srgbClr val="3856A0"/>
        </a:accent6>
        <a:hlink>
          <a:srgbClr val="FF0000"/>
        </a:hlink>
        <a:folHlink>
          <a:srgbClr val="0033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orp PPT template3 4">
        <a:dk1>
          <a:srgbClr val="000000"/>
        </a:dk1>
        <a:lt1>
          <a:srgbClr val="FFFFFF"/>
        </a:lt1>
        <a:dk2>
          <a:srgbClr val="A9B0C1"/>
        </a:dk2>
        <a:lt2>
          <a:srgbClr val="74798C"/>
        </a:lt2>
        <a:accent1>
          <a:srgbClr val="2F284A"/>
        </a:accent1>
        <a:accent2>
          <a:srgbClr val="3F60B1"/>
        </a:accent2>
        <a:accent3>
          <a:srgbClr val="FFFFFF"/>
        </a:accent3>
        <a:accent4>
          <a:srgbClr val="000000"/>
        </a:accent4>
        <a:accent5>
          <a:srgbClr val="ADACB1"/>
        </a:accent5>
        <a:accent6>
          <a:srgbClr val="3856A0"/>
        </a:accent6>
        <a:hlink>
          <a:srgbClr val="FF0000"/>
        </a:hlink>
        <a:folHlink>
          <a:srgbClr val="0033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orp PPT template3 5">
        <a:dk1>
          <a:srgbClr val="000000"/>
        </a:dk1>
        <a:lt1>
          <a:srgbClr val="FFFFFF"/>
        </a:lt1>
        <a:dk2>
          <a:srgbClr val="A9B0C1"/>
        </a:dk2>
        <a:lt2>
          <a:srgbClr val="74798C"/>
        </a:lt2>
        <a:accent1>
          <a:srgbClr val="251F53"/>
        </a:accent1>
        <a:accent2>
          <a:srgbClr val="3F60B1"/>
        </a:accent2>
        <a:accent3>
          <a:srgbClr val="FFFFFF"/>
        </a:accent3>
        <a:accent4>
          <a:srgbClr val="000000"/>
        </a:accent4>
        <a:accent5>
          <a:srgbClr val="ACABB3"/>
        </a:accent5>
        <a:accent6>
          <a:srgbClr val="3856A0"/>
        </a:accent6>
        <a:hlink>
          <a:srgbClr val="FF0000"/>
        </a:hlink>
        <a:folHlink>
          <a:srgbClr val="0033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orp PPT template3 6">
        <a:dk1>
          <a:srgbClr val="000000"/>
        </a:dk1>
        <a:lt1>
          <a:srgbClr val="FFFFFF"/>
        </a:lt1>
        <a:dk2>
          <a:srgbClr val="A9B0C1"/>
        </a:dk2>
        <a:lt2>
          <a:srgbClr val="74798C"/>
        </a:lt2>
        <a:accent1>
          <a:srgbClr val="2B264C"/>
        </a:accent1>
        <a:accent2>
          <a:srgbClr val="3F60B1"/>
        </a:accent2>
        <a:accent3>
          <a:srgbClr val="FFFFFF"/>
        </a:accent3>
        <a:accent4>
          <a:srgbClr val="000000"/>
        </a:accent4>
        <a:accent5>
          <a:srgbClr val="ACACB2"/>
        </a:accent5>
        <a:accent6>
          <a:srgbClr val="3856A0"/>
        </a:accent6>
        <a:hlink>
          <a:srgbClr val="FF0000"/>
        </a:hlink>
        <a:folHlink>
          <a:srgbClr val="0033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orp PPT template3 7">
        <a:dk1>
          <a:srgbClr val="000000"/>
        </a:dk1>
        <a:lt1>
          <a:srgbClr val="FFFFFF"/>
        </a:lt1>
        <a:dk2>
          <a:srgbClr val="A9B0C1"/>
        </a:dk2>
        <a:lt2>
          <a:srgbClr val="71697F"/>
        </a:lt2>
        <a:accent1>
          <a:srgbClr val="2B264C"/>
        </a:accent1>
        <a:accent2>
          <a:srgbClr val="3F60B1"/>
        </a:accent2>
        <a:accent3>
          <a:srgbClr val="FFFFFF"/>
        </a:accent3>
        <a:accent4>
          <a:srgbClr val="000000"/>
        </a:accent4>
        <a:accent5>
          <a:srgbClr val="ACACB2"/>
        </a:accent5>
        <a:accent6>
          <a:srgbClr val="3856A0"/>
        </a:accent6>
        <a:hlink>
          <a:srgbClr val="FF0000"/>
        </a:hlink>
        <a:folHlink>
          <a:srgbClr val="0033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orp PPT template3 8">
        <a:dk1>
          <a:srgbClr val="000000"/>
        </a:dk1>
        <a:lt1>
          <a:srgbClr val="FFFFFF"/>
        </a:lt1>
        <a:dk2>
          <a:srgbClr val="A9B0C1"/>
        </a:dk2>
        <a:lt2>
          <a:srgbClr val="71697F"/>
        </a:lt2>
        <a:accent1>
          <a:srgbClr val="2B264C"/>
        </a:accent1>
        <a:accent2>
          <a:srgbClr val="3F60B1"/>
        </a:accent2>
        <a:accent3>
          <a:srgbClr val="FFFFFF"/>
        </a:accent3>
        <a:accent4>
          <a:srgbClr val="000000"/>
        </a:accent4>
        <a:accent5>
          <a:srgbClr val="ACACB2"/>
        </a:accent5>
        <a:accent6>
          <a:srgbClr val="3856A0"/>
        </a:accent6>
        <a:hlink>
          <a:srgbClr val="FF0000"/>
        </a:hlink>
        <a:folHlink>
          <a:srgbClr val="456B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orp PPT template3 9">
        <a:dk1>
          <a:srgbClr val="000000"/>
        </a:dk1>
        <a:lt1>
          <a:srgbClr val="FFFFFF"/>
        </a:lt1>
        <a:dk2>
          <a:srgbClr val="A9B0C1"/>
        </a:dk2>
        <a:lt2>
          <a:srgbClr val="71697F"/>
        </a:lt2>
        <a:accent1>
          <a:srgbClr val="2B264C"/>
        </a:accent1>
        <a:accent2>
          <a:srgbClr val="3F60B1"/>
        </a:accent2>
        <a:accent3>
          <a:srgbClr val="FFFFFF"/>
        </a:accent3>
        <a:accent4>
          <a:srgbClr val="000000"/>
        </a:accent4>
        <a:accent5>
          <a:srgbClr val="ACACB2"/>
        </a:accent5>
        <a:accent6>
          <a:srgbClr val="3856A0"/>
        </a:accent6>
        <a:hlink>
          <a:srgbClr val="FF0000"/>
        </a:hlink>
        <a:folHlink>
          <a:srgbClr val="4D644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orp PPT template3 10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orp PPT template3 1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orp PPT template3 1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orp PPT template3 1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orp PPT template3 1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orp PPT template3 1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orp PPT template3 16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MI Talk">
  <a:themeElements>
    <a:clrScheme name="MI Talk 8">
      <a:dk1>
        <a:srgbClr val="000000"/>
      </a:dk1>
      <a:lt1>
        <a:srgbClr val="FFFFFF"/>
      </a:lt1>
      <a:dk2>
        <a:srgbClr val="00009C"/>
      </a:dk2>
      <a:lt2>
        <a:srgbClr val="88B4FF"/>
      </a:lt2>
      <a:accent1>
        <a:srgbClr val="88B4FF"/>
      </a:accent1>
      <a:accent2>
        <a:srgbClr val="CCCCFF"/>
      </a:accent2>
      <a:accent3>
        <a:srgbClr val="AAAACB"/>
      </a:accent3>
      <a:accent4>
        <a:srgbClr val="DADADA"/>
      </a:accent4>
      <a:accent5>
        <a:srgbClr val="C3D6FF"/>
      </a:accent5>
      <a:accent6>
        <a:srgbClr val="B9B9E7"/>
      </a:accent6>
      <a:hlink>
        <a:srgbClr val="9966FF"/>
      </a:hlink>
      <a:folHlink>
        <a:srgbClr val="FFFF66"/>
      </a:folHlink>
    </a:clrScheme>
    <a:fontScheme name="MI Talk">
      <a:majorFont>
        <a:latin typeface="Arial Black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MI Talk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I Talk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I Talk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I Talk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I Talk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I Talk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I Talk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I Talk 8">
        <a:dk1>
          <a:srgbClr val="000000"/>
        </a:dk1>
        <a:lt1>
          <a:srgbClr val="FFFFFF"/>
        </a:lt1>
        <a:dk2>
          <a:srgbClr val="00009C"/>
        </a:dk2>
        <a:lt2>
          <a:srgbClr val="88B4FF"/>
        </a:lt2>
        <a:accent1>
          <a:srgbClr val="88B4FF"/>
        </a:accent1>
        <a:accent2>
          <a:srgbClr val="CCCCFF"/>
        </a:accent2>
        <a:accent3>
          <a:srgbClr val="AAAACB"/>
        </a:accent3>
        <a:accent4>
          <a:srgbClr val="DADADA"/>
        </a:accent4>
        <a:accent5>
          <a:srgbClr val="C3D6FF"/>
        </a:accent5>
        <a:accent6>
          <a:srgbClr val="B9B9E7"/>
        </a:accent6>
        <a:hlink>
          <a:srgbClr val="9966FF"/>
        </a:hlink>
        <a:folHlink>
          <a:srgbClr val="FFFF66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K:\editor\99slides\califf\9902rc08.ppt</Template>
  <TotalTime>44684</TotalTime>
  <Words>683</Words>
  <Application>Microsoft Office PowerPoint</Application>
  <PresentationFormat>On-screen Show (4:3)</PresentationFormat>
  <Paragraphs>106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7</vt:i4>
      </vt:variant>
      <vt:variant>
        <vt:lpstr>Slide Titles</vt:lpstr>
      </vt:variant>
      <vt:variant>
        <vt:i4>10</vt:i4>
      </vt:variant>
    </vt:vector>
  </HeadingPairs>
  <TitlesOfParts>
    <vt:vector size="25" baseType="lpstr">
      <vt:lpstr>MS PGothic</vt:lpstr>
      <vt:lpstr>MS PGothic</vt:lpstr>
      <vt:lpstr>Arial</vt:lpstr>
      <vt:lpstr>Arial Black</vt:lpstr>
      <vt:lpstr>Monotype Sorts</vt:lpstr>
      <vt:lpstr>Times New Roman</vt:lpstr>
      <vt:lpstr>Wingdings</vt:lpstr>
      <vt:lpstr>Wingdings 2</vt:lpstr>
      <vt:lpstr>1_MI Talk</vt:lpstr>
      <vt:lpstr>dcri_slides_template</vt:lpstr>
      <vt:lpstr>9902rc08</vt:lpstr>
      <vt:lpstr>4_9902rc08</vt:lpstr>
      <vt:lpstr>1_template</vt:lpstr>
      <vt:lpstr>3_Corp PPT template3</vt:lpstr>
      <vt:lpstr>MI Talk</vt:lpstr>
      <vt:lpstr>STEMI – Interventional Pharmacology: Data Driven Best Practices</vt:lpstr>
      <vt:lpstr>A Personal Anecdote</vt:lpstr>
      <vt:lpstr>PowerPoint Presentation</vt:lpstr>
      <vt:lpstr>Prevention of Stent Thrombosis in ACS: Pharmacological Strategies</vt:lpstr>
      <vt:lpstr>Multiple Combinations Possible All being used in clinical practice!</vt:lpstr>
      <vt:lpstr>Multiple Combinations Possible All being used in clinical practice!</vt:lpstr>
      <vt:lpstr>PowerPoint Presentation</vt:lpstr>
      <vt:lpstr>PowerPoint Presentation</vt:lpstr>
      <vt:lpstr>PowerPoint Presentation</vt:lpstr>
      <vt:lpstr>PowerPoint Presentation</vt:lpstr>
    </vt:vector>
  </TitlesOfParts>
  <Company>Duke Medical Center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Duke Clinical Research Institute</dc:title>
  <dc:creator>frazi019</dc:creator>
  <cp:lastModifiedBy>Magnus Ohman, M.B., CH.B.</cp:lastModifiedBy>
  <cp:revision>1460</cp:revision>
  <cp:lastPrinted>2000-01-31T17:38:40Z</cp:lastPrinted>
  <dcterms:created xsi:type="dcterms:W3CDTF">1999-12-13T15:18:18Z</dcterms:created>
  <dcterms:modified xsi:type="dcterms:W3CDTF">2022-02-01T02:29:48Z</dcterms:modified>
</cp:coreProperties>
</file>