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8632" r:id="rId2"/>
  </p:sldMasterIdLst>
  <p:notesMasterIdLst>
    <p:notesMasterId r:id="rId11"/>
  </p:notesMasterIdLst>
  <p:handoutMasterIdLst>
    <p:handoutMasterId r:id="rId12"/>
  </p:handoutMasterIdLst>
  <p:sldIdLst>
    <p:sldId id="257" r:id="rId3"/>
    <p:sldId id="678" r:id="rId4"/>
    <p:sldId id="680" r:id="rId5"/>
    <p:sldId id="685" r:id="rId6"/>
    <p:sldId id="691" r:id="rId7"/>
    <p:sldId id="679" r:id="rId8"/>
    <p:sldId id="693" r:id="rId9"/>
    <p:sldId id="687" r:id="rId10"/>
  </p:sldIdLst>
  <p:sldSz cx="10287000" cy="6858000" type="35mm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6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ndy grines" initials="cg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66FFFF"/>
    <a:srgbClr val="6666FF"/>
    <a:srgbClr val="9999FF"/>
    <a:srgbClr val="000099"/>
    <a:srgbClr val="0000FF"/>
    <a:srgbClr val="9900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0034" autoAdjust="0"/>
    <p:restoredTop sz="94660"/>
  </p:normalViewPr>
  <p:slideViewPr>
    <p:cSldViewPr>
      <p:cViewPr>
        <p:scale>
          <a:sx n="98" d="100"/>
          <a:sy n="98" d="100"/>
        </p:scale>
        <p:origin x="51" y="201"/>
      </p:cViewPr>
      <p:guideLst>
        <p:guide orient="horz" pos="2160"/>
        <p:guide pos="32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454" y="-5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>
            <a:extLst>
              <a:ext uri="{FF2B5EF4-FFF2-40B4-BE49-F238E27FC236}">
                <a16:creationId xmlns:a16="http://schemas.microsoft.com/office/drawing/2014/main" id="{FE02ED68-6D59-4247-83FB-0A3D80C6966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66943" y="386695"/>
            <a:ext cx="3038258" cy="46529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66" tIns="46583" rIns="93166" bIns="46583" numCol="1" anchor="t" anchorCtr="0" compatLnSpc="1">
            <a:prstTxWarp prst="textNoShape">
              <a:avLst/>
            </a:prstTxWarp>
          </a:bodyPr>
          <a:lstStyle>
            <a:lvl1pPr defTabSz="931746">
              <a:defRPr sz="1200" b="0" i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435" name="Rectangle 1027">
            <a:extLst>
              <a:ext uri="{FF2B5EF4-FFF2-40B4-BE49-F238E27FC236}">
                <a16:creationId xmlns:a16="http://schemas.microsoft.com/office/drawing/2014/main" id="{BE727E7D-FBE7-460D-958D-EA453572BB3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505201" y="386695"/>
            <a:ext cx="3038257" cy="46529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66" tIns="46583" rIns="93166" bIns="46583" numCol="1" anchor="t" anchorCtr="0" compatLnSpc="1">
            <a:prstTxWarp prst="textNoShape">
              <a:avLst/>
            </a:prstTxWarp>
          </a:bodyPr>
          <a:lstStyle>
            <a:lvl1pPr algn="r" defTabSz="931746">
              <a:defRPr sz="1200" b="0" i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436" name="Rectangle 1028">
            <a:extLst>
              <a:ext uri="{FF2B5EF4-FFF2-40B4-BE49-F238E27FC236}">
                <a16:creationId xmlns:a16="http://schemas.microsoft.com/office/drawing/2014/main" id="{B7528BD7-93DE-4E29-8015-EB3DBF4FF5A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66943" y="8444413"/>
            <a:ext cx="3038258" cy="46529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66" tIns="46583" rIns="93166" bIns="46583" numCol="1" anchor="b" anchorCtr="0" compatLnSpc="1">
            <a:prstTxWarp prst="textNoShape">
              <a:avLst/>
            </a:prstTxWarp>
          </a:bodyPr>
          <a:lstStyle>
            <a:lvl1pPr defTabSz="931746">
              <a:defRPr sz="1200" b="0" i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r>
              <a:rPr lang="en-US" altLang="en-US"/>
              <a:t>Dr. Cindy Grines</a:t>
            </a:r>
          </a:p>
        </p:txBody>
      </p:sp>
      <p:sp>
        <p:nvSpPr>
          <p:cNvPr id="18437" name="Rectangle 1029">
            <a:extLst>
              <a:ext uri="{FF2B5EF4-FFF2-40B4-BE49-F238E27FC236}">
                <a16:creationId xmlns:a16="http://schemas.microsoft.com/office/drawing/2014/main" id="{8CC80D97-56DE-4735-9C0C-8F5656224FC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505201" y="8444413"/>
            <a:ext cx="3038257" cy="46529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66" tIns="46583" rIns="93166" bIns="46583" numCol="1" anchor="b" anchorCtr="0" compatLnSpc="1">
            <a:prstTxWarp prst="textNoShape">
              <a:avLst/>
            </a:prstTxWarp>
          </a:bodyPr>
          <a:lstStyle>
            <a:lvl1pPr algn="r" defTabSz="931746">
              <a:defRPr sz="1200" b="0" i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25AE3378-240E-4A4C-B7F0-AF05178EAC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FE87927C-2325-4355-8CA8-F9A2C03D94D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8258" cy="46529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66" tIns="46583" rIns="93166" bIns="46583" numCol="1" anchor="t" anchorCtr="0" compatLnSpc="1">
            <a:prstTxWarp prst="textNoShape">
              <a:avLst/>
            </a:prstTxWarp>
          </a:bodyPr>
          <a:lstStyle>
            <a:lvl1pPr defTabSz="931746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0F4CFC8D-3537-4881-B4CA-75B32E2FDEC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2143" y="0"/>
            <a:ext cx="3038257" cy="46529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66" tIns="46583" rIns="93166" bIns="46583" numCol="1" anchor="t" anchorCtr="0" compatLnSpc="1">
            <a:prstTxWarp prst="textNoShape">
              <a:avLst/>
            </a:prstTxWarp>
          </a:bodyPr>
          <a:lstStyle>
            <a:lvl1pPr algn="r" defTabSz="931746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5300" name="Rectangle 4">
            <a:extLst>
              <a:ext uri="{FF2B5EF4-FFF2-40B4-BE49-F238E27FC236}">
                <a16:creationId xmlns:a16="http://schemas.microsoft.com/office/drawing/2014/main" id="{7AB79D90-51AB-4B3E-AFDE-D3E434268A6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0588" y="696913"/>
            <a:ext cx="5229225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5A944E10-9F36-48BD-8654-00EDA037D30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451" y="4417126"/>
            <a:ext cx="5139498" cy="418290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66" tIns="46583" rIns="93166" bIns="465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B3C3A714-3CC4-42D4-B040-1607BC3BF0E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108"/>
            <a:ext cx="3038258" cy="46529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66" tIns="46583" rIns="93166" bIns="46583" numCol="1" anchor="b" anchorCtr="0" compatLnSpc="1">
            <a:prstTxWarp prst="textNoShape">
              <a:avLst/>
            </a:prstTxWarp>
          </a:bodyPr>
          <a:lstStyle>
            <a:lvl1pPr defTabSz="931746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r>
              <a:rPr lang="en-US" altLang="en-US"/>
              <a:t>Dr. Cindy Grines</a:t>
            </a:r>
          </a:p>
        </p:txBody>
      </p:sp>
      <p:sp>
        <p:nvSpPr>
          <p:cNvPr id="21511" name="Rectangle 7">
            <a:extLst>
              <a:ext uri="{FF2B5EF4-FFF2-40B4-BE49-F238E27FC236}">
                <a16:creationId xmlns:a16="http://schemas.microsoft.com/office/drawing/2014/main" id="{C97A8E77-37B8-4980-A7FC-12F16242EC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143" y="8831108"/>
            <a:ext cx="3038257" cy="46529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66" tIns="46583" rIns="93166" bIns="46583" numCol="1" anchor="b" anchorCtr="0" compatLnSpc="1">
            <a:prstTxWarp prst="textNoShape">
              <a:avLst/>
            </a:prstTxWarp>
          </a:bodyPr>
          <a:lstStyle>
            <a:lvl1pPr algn="r" defTabSz="931746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48E78697-8D0A-484D-BFD9-884279D6FF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>
            <a:extLst>
              <a:ext uri="{FF2B5EF4-FFF2-40B4-BE49-F238E27FC236}">
                <a16:creationId xmlns:a16="http://schemas.microsoft.com/office/drawing/2014/main" id="{4429E3C8-A5A4-4451-83A3-D9D72CE5BFC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Dr. Cindy Grines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799BD4AA-5840-4F73-9635-A875200A99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31746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857" indent="-285714" defTabSz="931746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2857" indent="-228571" defTabSz="931746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99999" indent="-228571" defTabSz="931746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142" indent="-228571" defTabSz="931746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285" indent="-228571" defTabSz="931746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427" indent="-228571" defTabSz="931746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8570" indent="-228571" defTabSz="931746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5712" indent="-228571" defTabSz="931746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fld id="{F0AC64D6-2268-4963-90F7-7A8CF458856E}" type="slidenum">
              <a:rPr lang="en-US" altLang="en-US" sz="1200"/>
              <a:pPr>
                <a:defRPr/>
              </a:pPr>
              <a:t>1</a:t>
            </a:fld>
            <a:endParaRPr lang="en-US" altLang="en-US" sz="1200"/>
          </a:p>
        </p:txBody>
      </p:sp>
      <p:sp>
        <p:nvSpPr>
          <p:cNvPr id="58372" name="Rectangle 2">
            <a:extLst>
              <a:ext uri="{FF2B5EF4-FFF2-40B4-BE49-F238E27FC236}">
                <a16:creationId xmlns:a16="http://schemas.microsoft.com/office/drawing/2014/main" id="{113DBC68-3E9D-4DE7-A92A-E91F375567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3" name="Rectangle 3">
            <a:extLst>
              <a:ext uri="{FF2B5EF4-FFF2-40B4-BE49-F238E27FC236}">
                <a16:creationId xmlns:a16="http://schemas.microsoft.com/office/drawing/2014/main" id="{47834851-807B-46CC-9382-2F7698EEE5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177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692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88844" indent="-303401" defTabSz="9692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13606" indent="-242722" defTabSz="9692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99048" indent="-242722" defTabSz="9692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84491" indent="-242722" defTabSz="9692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69932" indent="-242722" defTabSz="969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155374" indent="-242722" defTabSz="969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640816" indent="-242722" defTabSz="969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126259" indent="-242722" defTabSz="969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6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E0371CE-5714-4339-AD40-4024C48BACA9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Lucida Sans Unicode" pitchFamily="34" charset="0"/>
              </a:rPr>
              <a:pPr marL="0" marR="0" lvl="0" indent="0" algn="r" defTabSz="969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411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5875" y="1122363"/>
            <a:ext cx="771525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3602038"/>
            <a:ext cx="771525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02154AB-5BF5-4D1F-A314-F378ECF53B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277A14-8FBF-41E8-B3CA-C9D2260F3B6C}" type="datetime1">
              <a:rPr lang="en-US" altLang="en-US"/>
              <a:pPr>
                <a:defRPr/>
              </a:pPr>
              <a:t>2/2/2022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4B605C5-F44A-4CA3-98A0-0FF10976CE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D00D5F6-7DAA-4C24-8889-3290D8EA09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44954-A460-4BF1-8553-0A937C6235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7354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23ABF0C-FBF4-441A-B4D6-DAF296B046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6B5C26-2705-4FDA-8558-1C16AA1C2302}" type="datetime1">
              <a:rPr lang="en-US" altLang="en-US"/>
              <a:pPr>
                <a:defRPr/>
              </a:pPr>
              <a:t>2/2/2022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4E13BA-F8FE-4475-A602-B1B812B3B9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A4048C-B7FF-45B0-A3D1-0D1AA9862A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C916E-768D-4962-8B0B-9D6CA7D326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3968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709738"/>
            <a:ext cx="887253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675" y="4589463"/>
            <a:ext cx="887253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3C6A919-81B5-4ACA-9CA4-E793184E97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99DF96-DD3A-44D7-AE19-3B8169099308}" type="datetime1">
              <a:rPr lang="en-US" altLang="en-US"/>
              <a:pPr>
                <a:defRPr/>
              </a:pPr>
              <a:t>2/2/2022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6CD7ED-212D-4138-841A-ADB8E54752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E04B33-0582-4504-8831-8439939C35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6676B-8BF7-4CE1-A205-AC8A8D6141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0268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724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600200"/>
            <a:ext cx="4724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92A142-0FAE-47D7-87C4-6BA46247A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0FE7CD-38A2-478C-84A5-5B8D574629AC}" type="datetime1">
              <a:rPr lang="en-US" altLang="en-US"/>
              <a:pPr>
                <a:defRPr/>
              </a:pPr>
              <a:t>2/2/2022</a:t>
            </a:fld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337F38-7146-4944-BF50-5C242C546B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A26B44-B71F-47A2-8361-CA6B06B23E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95FA0-E8BC-480B-B697-FFA43A66AC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6388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365125"/>
            <a:ext cx="887253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025" y="1681163"/>
            <a:ext cx="43529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025" y="2505075"/>
            <a:ext cx="435292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8588" y="1681163"/>
            <a:ext cx="43719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8588" y="2505075"/>
            <a:ext cx="437197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140C245-C9BC-48AA-801B-4DE808C64C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79F584-8FC4-44D4-9635-EC0287695D53}" type="datetime1">
              <a:rPr lang="en-US" altLang="en-US"/>
              <a:pPr>
                <a:defRPr/>
              </a:pPr>
              <a:t>2/2/2022</a:t>
            </a:fld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89B5612-DD3F-41EF-8ACA-D1C15753B4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41DD461-28B4-4AD5-8AD5-586C51A0B3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1E9F12-21D1-4202-9BC7-19B7156C36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652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FA35594-2253-4DCC-B043-344A7CE359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CEC69-3B9B-4027-AF04-B86466E602EC}" type="datetime1">
              <a:rPr lang="en-US" altLang="en-US"/>
              <a:pPr>
                <a:defRPr/>
              </a:pPr>
              <a:t>2/2/2022</a:t>
            </a:fld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080E80B-4713-4215-BC8E-3FB12AEAC2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1786424-868C-4D2F-8931-357C52D5DB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92865E-E77F-44C5-827B-71C5E42421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1609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84B30F6-52CA-4BD0-A2A9-7DE664A636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4F7136-3800-46C1-9717-E4399C516242}" type="datetime1">
              <a:rPr lang="en-US" altLang="en-US"/>
              <a:pPr>
                <a:defRPr/>
              </a:pPr>
              <a:t>2/2/2022</a:t>
            </a:fld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B30CF67-25FD-40B4-A244-957B766A14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5BB83E3-9965-44CE-80E3-5FFF5B5147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59AD4B-15D4-4802-8FA6-3A94190C48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2569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FB1580-0119-460A-BF5B-FCA36C518D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FF8925-27A7-49DC-9D9A-FD1A4EF08673}" type="datetime1">
              <a:rPr lang="en-US" altLang="en-US"/>
              <a:pPr>
                <a:defRPr/>
              </a:pPr>
              <a:t>2/2/2022</a:t>
            </a:fld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895D33-258F-48B5-9BCD-1EED8FACDB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7ED7F6-48A8-496A-91B7-4AECEF20B3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33849-A5F0-421C-A035-F483FAF388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3738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79E027-F6D5-4F7B-8882-11125B0DD2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506D66-B070-4A3A-BEB7-0C513AEED926}" type="datetime1">
              <a:rPr lang="en-US" altLang="en-US"/>
              <a:pPr>
                <a:defRPr/>
              </a:pPr>
              <a:t>2/2/2022</a:t>
            </a:fld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61CFFB-0A60-4A69-BDBD-429D7318DA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34EFE8-4023-4EAE-9DB6-C78D22F43E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F7CD2-09A4-4248-BFFA-29FF8587EC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4985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36BD40E-0877-4B3F-9789-20ABC31DA8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0D2EF7-2B72-4EE3-A7FD-7C321B5DE83A}" type="datetime1">
              <a:rPr lang="en-US" altLang="en-US"/>
              <a:pPr>
                <a:defRPr/>
              </a:pPr>
              <a:t>2/2/2022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29A70CD-6820-463A-9651-E5484E5EB9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4615C2-79D1-493C-8C7F-84C3D26491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997FB-98F7-41A4-BA9E-4B1ED159F3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9917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05700" y="304800"/>
            <a:ext cx="240030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704850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46B7DA3-1E73-49B1-A97B-AA7693A326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6C159-10C6-48F8-A57B-8F7F16557079}" type="datetime1">
              <a:rPr lang="en-US" altLang="en-US"/>
              <a:pPr>
                <a:defRPr/>
              </a:pPr>
              <a:t>2/2/2022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81D48A-A499-4E1B-8FE5-0F6F296652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79CD6DD-4417-4007-9AA9-3778D23056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6E5EED-986A-4FF1-8954-09628C2193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5095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9601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4800" y="1600200"/>
            <a:ext cx="9601200" cy="4495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9396B18-AE64-477D-B47B-D5E22B3E4B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B34E96-037B-430D-8301-1E7AA84F1E4F}" type="datetime1">
              <a:rPr lang="en-US" altLang="en-US"/>
              <a:pPr>
                <a:defRPr/>
              </a:pPr>
              <a:t>2/2/2022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F18F28A-B34B-4D83-8528-9DC6F6FE79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E5BA5D8-D98D-4E72-9A65-DB47B8B8AA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F30A07-8E4A-4771-81E9-F94A67857B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36191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1525" y="2130427"/>
            <a:ext cx="8743950" cy="1470025"/>
          </a:xfrm>
        </p:spPr>
        <p:txBody>
          <a:bodyPr/>
          <a:lstStyle>
            <a:lvl1pPr algn="ctr">
              <a:defRPr smtClean="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43050" y="3886201"/>
            <a:ext cx="7200900" cy="403957"/>
          </a:xfr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>
              <a:buFontTx/>
              <a:buNone/>
              <a:defRPr smtClean="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33651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7"/>
            <a:ext cx="874395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1"/>
            <a:ext cx="7200900" cy="403957"/>
          </a:xfrm>
        </p:spPr>
        <p:txBody>
          <a:bodyPr/>
          <a:lstStyle>
            <a:lvl1pPr marL="0" indent="0" algn="ctr">
              <a:buNone/>
              <a:defRPr/>
            </a:lvl1pPr>
            <a:lvl2pPr marL="385785" indent="0" algn="ctr">
              <a:buNone/>
              <a:defRPr/>
            </a:lvl2pPr>
            <a:lvl3pPr marL="771571" indent="0" algn="ctr">
              <a:buNone/>
              <a:defRPr/>
            </a:lvl3pPr>
            <a:lvl4pPr marL="1157356" indent="0" algn="ctr">
              <a:buNone/>
              <a:defRPr/>
            </a:lvl4pPr>
            <a:lvl5pPr marL="1543141" indent="0" algn="ctr">
              <a:buNone/>
              <a:defRPr/>
            </a:lvl5pPr>
            <a:lvl6pPr marL="1928927" indent="0" algn="ctr">
              <a:buNone/>
              <a:defRPr/>
            </a:lvl6pPr>
            <a:lvl7pPr marL="2314712" indent="0" algn="ctr">
              <a:buNone/>
              <a:defRPr/>
            </a:lvl7pPr>
            <a:lvl8pPr marL="2700498" indent="0" algn="ctr">
              <a:buNone/>
              <a:defRPr/>
            </a:lvl8pPr>
            <a:lvl9pPr marL="308628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2389562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5732" y="1"/>
            <a:ext cx="712074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9490459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20">
          <p15:clr>
            <a:srgbClr val="FBAE40"/>
          </p15:clr>
        </p15:guide>
        <p15:guide id="4" orient="horz" pos="9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1197862"/>
            <a:ext cx="9258300" cy="1546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5732" y="1"/>
            <a:ext cx="712074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91494941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20">
          <p15:clr>
            <a:srgbClr val="FBAE40"/>
          </p15:clr>
        </p15:guide>
        <p15:guide id="4" orient="horz" pos="9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4406902"/>
            <a:ext cx="8743950" cy="1362075"/>
          </a:xfrm>
        </p:spPr>
        <p:txBody>
          <a:bodyPr anchor="t"/>
          <a:lstStyle>
            <a:lvl1pPr algn="l">
              <a:defRPr sz="3375" b="1" cap="all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4054816"/>
            <a:ext cx="8743950" cy="352084"/>
          </a:xfrm>
        </p:spPr>
        <p:txBody>
          <a:bodyPr anchor="b"/>
          <a:lstStyle>
            <a:lvl1pPr marL="0" indent="0">
              <a:buNone/>
              <a:defRPr sz="1688"/>
            </a:lvl1pPr>
            <a:lvl2pPr marL="385785" indent="0">
              <a:buNone/>
              <a:defRPr sz="1519"/>
            </a:lvl2pPr>
            <a:lvl3pPr marL="771571" indent="0">
              <a:buNone/>
              <a:defRPr sz="1350"/>
            </a:lvl3pPr>
            <a:lvl4pPr marL="1157356" indent="0">
              <a:buNone/>
              <a:defRPr sz="1181"/>
            </a:lvl4pPr>
            <a:lvl5pPr marL="1543141" indent="0">
              <a:buNone/>
              <a:defRPr sz="1181"/>
            </a:lvl5pPr>
            <a:lvl6pPr marL="1928927" indent="0">
              <a:buNone/>
              <a:defRPr sz="1181"/>
            </a:lvl6pPr>
            <a:lvl7pPr marL="2314712" indent="0">
              <a:buNone/>
              <a:defRPr sz="1181"/>
            </a:lvl7pPr>
            <a:lvl8pPr marL="2700498" indent="0">
              <a:buNone/>
              <a:defRPr sz="1181"/>
            </a:lvl8pPr>
            <a:lvl9pPr marL="3086283" indent="0">
              <a:buNone/>
              <a:defRPr sz="118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041497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1233489"/>
            <a:ext cx="4543425" cy="1702646"/>
          </a:xfrm>
        </p:spPr>
        <p:txBody>
          <a:bodyPr/>
          <a:lstStyle>
            <a:lvl1pPr>
              <a:defRPr sz="2363"/>
            </a:lvl1pPr>
            <a:lvl2pPr>
              <a:defRPr sz="2025"/>
            </a:lvl2pPr>
            <a:lvl3pPr>
              <a:defRPr sz="1688"/>
            </a:lvl3pPr>
            <a:lvl4pPr>
              <a:defRPr sz="1519"/>
            </a:lvl4pPr>
            <a:lvl5pPr>
              <a:defRPr sz="1519"/>
            </a:lvl5pPr>
            <a:lvl6pPr>
              <a:defRPr sz="1519"/>
            </a:lvl6pPr>
            <a:lvl7pPr>
              <a:defRPr sz="1519"/>
            </a:lvl7pPr>
            <a:lvl8pPr>
              <a:defRPr sz="1519"/>
            </a:lvl8pPr>
            <a:lvl9pPr>
              <a:defRPr sz="151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9225" y="1233489"/>
            <a:ext cx="4543425" cy="1702646"/>
          </a:xfrm>
        </p:spPr>
        <p:txBody>
          <a:bodyPr/>
          <a:lstStyle>
            <a:lvl1pPr>
              <a:defRPr sz="2363"/>
            </a:lvl1pPr>
            <a:lvl2pPr>
              <a:defRPr sz="2025"/>
            </a:lvl2pPr>
            <a:lvl3pPr>
              <a:defRPr sz="1688"/>
            </a:lvl3pPr>
            <a:lvl4pPr>
              <a:defRPr sz="1519"/>
            </a:lvl4pPr>
            <a:lvl5pPr>
              <a:defRPr sz="1519"/>
            </a:lvl5pPr>
            <a:lvl6pPr>
              <a:defRPr sz="1519"/>
            </a:lvl6pPr>
            <a:lvl7pPr>
              <a:defRPr sz="1519"/>
            </a:lvl7pPr>
            <a:lvl8pPr>
              <a:defRPr sz="1519"/>
            </a:lvl8pPr>
            <a:lvl9pPr>
              <a:defRPr sz="151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6163" y="135572"/>
            <a:ext cx="712074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32187654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1770919"/>
            <a:ext cx="4545211" cy="403957"/>
          </a:xfrm>
        </p:spPr>
        <p:txBody>
          <a:bodyPr anchor="b"/>
          <a:lstStyle>
            <a:lvl1pPr marL="0" indent="0">
              <a:buNone/>
              <a:defRPr sz="2025" b="1"/>
            </a:lvl1pPr>
            <a:lvl2pPr marL="385785" indent="0">
              <a:buNone/>
              <a:defRPr sz="1688" b="1"/>
            </a:lvl2pPr>
            <a:lvl3pPr marL="771571" indent="0">
              <a:buNone/>
              <a:defRPr sz="1519" b="1"/>
            </a:lvl3pPr>
            <a:lvl4pPr marL="1157356" indent="0">
              <a:buNone/>
              <a:defRPr sz="1350" b="1"/>
            </a:lvl4pPr>
            <a:lvl5pPr marL="1543141" indent="0">
              <a:buNone/>
              <a:defRPr sz="1350" b="1"/>
            </a:lvl5pPr>
            <a:lvl6pPr marL="1928927" indent="0">
              <a:buNone/>
              <a:defRPr sz="1350" b="1"/>
            </a:lvl6pPr>
            <a:lvl7pPr marL="2314712" indent="0">
              <a:buNone/>
              <a:defRPr sz="1350" b="1"/>
            </a:lvl7pPr>
            <a:lvl8pPr marL="2700498" indent="0">
              <a:buNone/>
              <a:defRPr sz="1350" b="1"/>
            </a:lvl8pPr>
            <a:lvl9pPr marL="3086283" indent="0">
              <a:buNone/>
              <a:defRPr sz="13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2174875"/>
            <a:ext cx="4545211" cy="1494768"/>
          </a:xfrm>
        </p:spPr>
        <p:txBody>
          <a:bodyPr/>
          <a:lstStyle>
            <a:lvl1pPr>
              <a:defRPr sz="2025"/>
            </a:lvl1pPr>
            <a:lvl2pPr>
              <a:defRPr sz="1688"/>
            </a:lvl2pPr>
            <a:lvl3pPr>
              <a:defRPr sz="1519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4" y="1770919"/>
            <a:ext cx="4546997" cy="403957"/>
          </a:xfrm>
        </p:spPr>
        <p:txBody>
          <a:bodyPr anchor="b"/>
          <a:lstStyle>
            <a:lvl1pPr marL="0" indent="0">
              <a:buNone/>
              <a:defRPr sz="2025" b="1"/>
            </a:lvl1pPr>
            <a:lvl2pPr marL="385785" indent="0">
              <a:buNone/>
              <a:defRPr sz="1688" b="1"/>
            </a:lvl2pPr>
            <a:lvl3pPr marL="771571" indent="0">
              <a:buNone/>
              <a:defRPr sz="1519" b="1"/>
            </a:lvl3pPr>
            <a:lvl4pPr marL="1157356" indent="0">
              <a:buNone/>
              <a:defRPr sz="1350" b="1"/>
            </a:lvl4pPr>
            <a:lvl5pPr marL="1543141" indent="0">
              <a:buNone/>
              <a:defRPr sz="1350" b="1"/>
            </a:lvl5pPr>
            <a:lvl6pPr marL="1928927" indent="0">
              <a:buNone/>
              <a:defRPr sz="1350" b="1"/>
            </a:lvl6pPr>
            <a:lvl7pPr marL="2314712" indent="0">
              <a:buNone/>
              <a:defRPr sz="1350" b="1"/>
            </a:lvl7pPr>
            <a:lvl8pPr marL="2700498" indent="0">
              <a:buNone/>
              <a:defRPr sz="1350" b="1"/>
            </a:lvl8pPr>
            <a:lvl9pPr marL="3086283" indent="0">
              <a:buNone/>
              <a:defRPr sz="13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4" y="2174875"/>
            <a:ext cx="4546997" cy="1494768"/>
          </a:xfrm>
        </p:spPr>
        <p:txBody>
          <a:bodyPr/>
          <a:lstStyle>
            <a:lvl1pPr>
              <a:defRPr sz="2025"/>
            </a:lvl1pPr>
            <a:lvl2pPr>
              <a:defRPr sz="1688"/>
            </a:lvl2pPr>
            <a:lvl3pPr>
              <a:defRPr sz="1519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6163" y="135572"/>
            <a:ext cx="712074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1703820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 noChangeArrowheads="1"/>
          </p:cNvSpPr>
          <p:nvPr>
            <p:ph type="title"/>
          </p:nvPr>
        </p:nvSpPr>
        <p:spPr bwMode="auto">
          <a:xfrm>
            <a:off x="1296163" y="135572"/>
            <a:ext cx="712074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29826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6923870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3050"/>
            <a:ext cx="3384352" cy="1162050"/>
          </a:xfrm>
        </p:spPr>
        <p:txBody>
          <a:bodyPr anchor="b"/>
          <a:lstStyle>
            <a:lvl1pPr algn="l">
              <a:defRPr sz="1688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273051"/>
            <a:ext cx="5750719" cy="1941494"/>
          </a:xfrm>
        </p:spPr>
        <p:txBody>
          <a:bodyPr/>
          <a:lstStyle>
            <a:lvl1pPr>
              <a:defRPr sz="2700"/>
            </a:lvl1pPr>
            <a:lvl2pPr>
              <a:defRPr sz="2363"/>
            </a:lvl2pPr>
            <a:lvl3pPr>
              <a:defRPr sz="202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1435102"/>
            <a:ext cx="3384352" cy="274049"/>
          </a:xfrm>
        </p:spPr>
        <p:txBody>
          <a:bodyPr/>
          <a:lstStyle>
            <a:lvl1pPr marL="0" indent="0">
              <a:buNone/>
              <a:defRPr sz="1181"/>
            </a:lvl1pPr>
            <a:lvl2pPr marL="385785" indent="0">
              <a:buNone/>
              <a:defRPr sz="1013"/>
            </a:lvl2pPr>
            <a:lvl3pPr marL="771571" indent="0">
              <a:buNone/>
              <a:defRPr sz="844"/>
            </a:lvl3pPr>
            <a:lvl4pPr marL="1157356" indent="0">
              <a:buNone/>
              <a:defRPr sz="759"/>
            </a:lvl4pPr>
            <a:lvl5pPr marL="1543141" indent="0">
              <a:buNone/>
              <a:defRPr sz="759"/>
            </a:lvl5pPr>
            <a:lvl6pPr marL="1928927" indent="0">
              <a:buNone/>
              <a:defRPr sz="759"/>
            </a:lvl6pPr>
            <a:lvl7pPr marL="2314712" indent="0">
              <a:buNone/>
              <a:defRPr sz="759"/>
            </a:lvl7pPr>
            <a:lvl8pPr marL="2700498" indent="0">
              <a:buNone/>
              <a:defRPr sz="759"/>
            </a:lvl8pPr>
            <a:lvl9pPr marL="3086283" indent="0">
              <a:buNone/>
              <a:defRPr sz="75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9098391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4800600"/>
            <a:ext cx="6172200" cy="566738"/>
          </a:xfrm>
        </p:spPr>
        <p:txBody>
          <a:bodyPr anchor="b"/>
          <a:lstStyle>
            <a:lvl1pPr algn="l">
              <a:defRPr sz="1688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6"/>
            <a:ext cx="6172200" cy="507831"/>
          </a:xfrm>
        </p:spPr>
        <p:txBody>
          <a:bodyPr/>
          <a:lstStyle>
            <a:lvl1pPr marL="0" indent="0">
              <a:buNone/>
              <a:defRPr sz="2700"/>
            </a:lvl1pPr>
            <a:lvl2pPr marL="385785" indent="0">
              <a:buNone/>
              <a:defRPr sz="2363"/>
            </a:lvl2pPr>
            <a:lvl3pPr marL="771571" indent="0">
              <a:buNone/>
              <a:defRPr sz="2025"/>
            </a:lvl3pPr>
            <a:lvl4pPr marL="1157356" indent="0">
              <a:buNone/>
              <a:defRPr sz="1688"/>
            </a:lvl4pPr>
            <a:lvl5pPr marL="1543141" indent="0">
              <a:buNone/>
              <a:defRPr sz="1688"/>
            </a:lvl5pPr>
            <a:lvl6pPr marL="1928927" indent="0">
              <a:buNone/>
              <a:defRPr sz="1688"/>
            </a:lvl6pPr>
            <a:lvl7pPr marL="2314712" indent="0">
              <a:buNone/>
              <a:defRPr sz="1688"/>
            </a:lvl7pPr>
            <a:lvl8pPr marL="2700498" indent="0">
              <a:buNone/>
              <a:defRPr sz="1688"/>
            </a:lvl8pPr>
            <a:lvl9pPr marL="3086283" indent="0">
              <a:buNone/>
              <a:defRPr sz="1688"/>
            </a:lvl9pPr>
          </a:lstStyle>
          <a:p>
            <a:pPr lvl="0"/>
            <a:r>
              <a:rPr lang="en-US" noProof="0"/>
              <a:t>Click icon to add picture</a:t>
            </a:r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5367339"/>
            <a:ext cx="6172200" cy="274049"/>
          </a:xfrm>
        </p:spPr>
        <p:txBody>
          <a:bodyPr/>
          <a:lstStyle>
            <a:lvl1pPr marL="0" indent="0">
              <a:buNone/>
              <a:defRPr sz="1181"/>
            </a:lvl1pPr>
            <a:lvl2pPr marL="385785" indent="0">
              <a:buNone/>
              <a:defRPr sz="1013"/>
            </a:lvl2pPr>
            <a:lvl3pPr marL="771571" indent="0">
              <a:buNone/>
              <a:defRPr sz="844"/>
            </a:lvl3pPr>
            <a:lvl4pPr marL="1157356" indent="0">
              <a:buNone/>
              <a:defRPr sz="759"/>
            </a:lvl4pPr>
            <a:lvl5pPr marL="1543141" indent="0">
              <a:buNone/>
              <a:defRPr sz="759"/>
            </a:lvl5pPr>
            <a:lvl6pPr marL="1928927" indent="0">
              <a:buNone/>
              <a:defRPr sz="759"/>
            </a:lvl6pPr>
            <a:lvl7pPr marL="2314712" indent="0">
              <a:buNone/>
              <a:defRPr sz="759"/>
            </a:lvl7pPr>
            <a:lvl8pPr marL="2700498" indent="0">
              <a:buNone/>
              <a:defRPr sz="759"/>
            </a:lvl8pPr>
            <a:lvl9pPr marL="3086283" indent="0">
              <a:buNone/>
              <a:defRPr sz="75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1520497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80688" y="1233490"/>
            <a:ext cx="5291962" cy="1743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6163" y="135572"/>
            <a:ext cx="712074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270644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8075" y="173040"/>
            <a:ext cx="2314575" cy="60674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47651" y="173040"/>
            <a:ext cx="1638975" cy="60674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6624162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514350" y="1233490"/>
            <a:ext cx="9258300" cy="403957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  <a:endParaRPr lang="en-A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6163" y="135572"/>
            <a:ext cx="712074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490149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4350" y="1600201"/>
            <a:ext cx="9258300" cy="15466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6163" y="135572"/>
            <a:ext cx="712074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96322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6163" y="135572"/>
            <a:ext cx="712074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83955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" y="0"/>
            <a:ext cx="8143875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1219200"/>
            <a:ext cx="4800600" cy="15466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29225" y="1219200"/>
            <a:ext cx="4800600" cy="15466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229225" y="4000500"/>
            <a:ext cx="4800600" cy="15466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76443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N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>
            <a:lvl1pPr algn="l">
              <a:defRPr sz="2363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/>
          <a:lstStyle>
            <a:lvl1pPr marL="199591" indent="-199591">
              <a:buFont typeface="Lucida Grande"/>
              <a:buChar char="»"/>
              <a:defRPr>
                <a:solidFill>
                  <a:srgbClr val="FFFFFF"/>
                </a:solidFill>
              </a:defRPr>
            </a:lvl1pPr>
            <a:lvl2pPr marL="585376" indent="-199591">
              <a:buFont typeface="Lucida Grande"/>
              <a:buChar char="»"/>
              <a:defRPr>
                <a:solidFill>
                  <a:srgbClr val="89E0FD"/>
                </a:solidFill>
              </a:defRPr>
            </a:lvl2pPr>
            <a:lvl3pPr marL="917580" indent="-146009">
              <a:buFont typeface="Lucida Grande"/>
              <a:buChar char="»"/>
              <a:defRPr>
                <a:solidFill>
                  <a:srgbClr val="89E0FD"/>
                </a:solidFill>
              </a:defRPr>
            </a:lvl3pPr>
            <a:lvl4pPr marL="1303366" indent="-146009">
              <a:buFont typeface="Lucida Grande"/>
              <a:buChar char="»"/>
              <a:defRPr>
                <a:solidFill>
                  <a:srgbClr val="89E0FD"/>
                </a:solidFill>
              </a:defRPr>
            </a:lvl4pPr>
            <a:lvl5pPr marL="1689151" indent="-146009">
              <a:buFont typeface="Lucida Grande"/>
              <a:buChar char="»"/>
              <a:defRPr>
                <a:solidFill>
                  <a:srgbClr val="89E0FD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56007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0"/>
            <a:ext cx="10201275" cy="1546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9425457"/>
      </p:ext>
    </p:extLst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1525" y="2325461"/>
            <a:ext cx="8743950" cy="2207078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990823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1525" y="2547258"/>
            <a:ext cx="8743950" cy="2207078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093105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19728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0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356" y="143019"/>
            <a:ext cx="992919" cy="4572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7938490" cy="1051510"/>
          </a:xfrm>
        </p:spPr>
        <p:txBody>
          <a:bodyPr anchor="t">
            <a:normAutofit/>
          </a:bodyPr>
          <a:lstStyle>
            <a:lvl1pPr algn="l">
              <a:defRPr sz="3038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18957200"/>
      </p:ext>
    </p:extLst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18513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0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356" y="143019"/>
            <a:ext cx="992919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522401"/>
      </p:ext>
    </p:extLst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02895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830462" y="6227233"/>
            <a:ext cx="2143125" cy="457200"/>
          </a:xfrm>
          <a:prstGeom prst="rect">
            <a:avLst/>
          </a:prstGeom>
        </p:spPr>
        <p:txBody>
          <a:bodyPr/>
          <a:lstStyle>
            <a:lvl1pPr algn="ctr">
              <a:defRPr b="1" dirty="0">
                <a:ea typeface="ヒラギノ角ゴ Pro W3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</p:spPr>
        <p:txBody>
          <a:bodyPr/>
          <a:lstStyle>
            <a:lvl1pPr>
              <a:defRPr b="1" i="1">
                <a:ea typeface="ヒラギノ角ゴ Pro W3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189937" y="0"/>
            <a:ext cx="2143125" cy="457200"/>
          </a:xfrm>
          <a:prstGeom prst="rect">
            <a:avLst/>
          </a:prstGeom>
          <a:noFill/>
        </p:spPr>
        <p:txBody>
          <a:bodyPr/>
          <a:lstStyle>
            <a:lvl1pPr algn="r">
              <a:defRPr/>
            </a:lvl1pPr>
          </a:lstStyle>
          <a:p>
            <a:fld id="{CFDB4C24-AF86-4570-89B5-45F4BCA33779}" type="slidenum">
              <a:rPr lang="en-US" sz="1013" b="0" i="0" smtClean="0">
                <a:solidFill>
                  <a:srgbClr val="FFFFFF"/>
                </a:solidFill>
                <a:latin typeface="Times New Roman" pitchFamily="18" charset="0"/>
                <a:ea typeface="+mn-ea"/>
              </a:rPr>
              <a:pPr/>
              <a:t>‹#›</a:t>
            </a:fld>
            <a:endParaRPr lang="en-US" sz="1013" b="0" i="0" dirty="0">
              <a:solidFill>
                <a:srgbClr val="FFFFFF"/>
              </a:solidFill>
              <a:latin typeface="Times New Roman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227738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l">
              <a:defRPr sz="2363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Rectangle 9">
            <a:hlinkClick r:id="" action="ppaction://hlinkshowjump?jump=firstslide"/>
          </p:cNvPr>
          <p:cNvSpPr/>
          <p:nvPr userDrawn="1"/>
        </p:nvSpPr>
        <p:spPr>
          <a:xfrm>
            <a:off x="8658225" y="685800"/>
            <a:ext cx="1457325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19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6490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95400"/>
            <a:ext cx="4800600" cy="1546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4950" y="1295400"/>
            <a:ext cx="4800600" cy="1546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0" y="6629400"/>
            <a:ext cx="3429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152548-CBC5-4212-86B3-DF3E406B83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06FCA4-CA04-4888-ADA8-04DF54421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5" y="152401"/>
            <a:ext cx="7372350" cy="825064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562745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1197862"/>
            <a:ext cx="9258300" cy="1546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6163" y="135572"/>
            <a:ext cx="712074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9875281"/>
      </p:ext>
    </p:extLst>
  </p:cSld>
  <p:clrMapOvr>
    <a:masterClrMapping/>
  </p:clrMapOvr>
  <p:transition spd="slow">
    <p:wipe dir="r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1197862"/>
            <a:ext cx="9258300" cy="1546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6163" y="135572"/>
            <a:ext cx="712074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52139310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rgbClr val="0066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7B9E4D5-D6F9-4D35-91BF-6164F3C894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blackWhite">
          <a:xfrm>
            <a:off x="304800" y="304800"/>
            <a:ext cx="9601200" cy="1143000"/>
          </a:xfrm>
          <a:prstGeom prst="rect">
            <a:avLst/>
          </a:prstGeom>
          <a:solidFill>
            <a:schemeClr val="bg2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prstShdw prst="shdw17" dist="17961" dir="2700000">
              <a:srgbClr val="00005C"/>
            </a:prst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33479C4-A140-4955-9040-A1F8B4D035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blackWhite">
          <a:xfrm>
            <a:off x="304800" y="1600200"/>
            <a:ext cx="9601200" cy="44958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5400000" scaled="1"/>
          </a:gradFill>
          <a:ln w="9525">
            <a:solidFill>
              <a:srgbClr val="000099"/>
            </a:solidFill>
            <a:miter lim="800000"/>
            <a:headEnd/>
            <a:tailEnd/>
          </a:ln>
          <a:effectLst>
            <a:prstShdw prst="shdw17" dist="17961" dir="2700000">
              <a:srgbClr val="000099">
                <a:gamma/>
                <a:shade val="60000"/>
                <a:invGamma/>
              </a:srgbClr>
            </a:prst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0175382-FB7A-4178-AC6F-B054D41931F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324600"/>
            <a:ext cx="2143125" cy="228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64D7B81B-A090-45EA-B896-71758C3ED552}" type="datetime1">
              <a:rPr lang="en-US" altLang="en-US"/>
              <a:pPr>
                <a:defRPr/>
              </a:pPr>
              <a:t>2/2/2022</a:t>
            </a:fld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F771381-BAFA-4A96-A48F-0E66E55CD9F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43288" y="6324600"/>
            <a:ext cx="3257550" cy="228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1B76B0A-A3DA-4F71-8959-8002F725E0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96200" y="6324600"/>
            <a:ext cx="2143125" cy="228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F4753FA8-CC4D-4714-9707-BA7909FEF0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8528" r:id="rId1"/>
    <p:sldLayoutId id="2147488529" r:id="rId2"/>
    <p:sldLayoutId id="2147488530" r:id="rId3"/>
    <p:sldLayoutId id="2147488531" r:id="rId4"/>
    <p:sldLayoutId id="2147488532" r:id="rId5"/>
    <p:sldLayoutId id="2147488533" r:id="rId6"/>
    <p:sldLayoutId id="2147488534" r:id="rId7"/>
    <p:sldLayoutId id="2147488535" r:id="rId8"/>
    <p:sldLayoutId id="2147488536" r:id="rId9"/>
    <p:sldLayoutId id="2147488537" r:id="rId10"/>
    <p:sldLayoutId id="2147488538" r:id="rId11"/>
    <p:sldLayoutId id="214748853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66FFFF"/>
        </a:buClr>
        <a:buSzPct val="75000"/>
        <a:buFont typeface="Monotype Sorts" pitchFamily="2" charset="2"/>
        <a:buChar char="u"/>
        <a:defRPr sz="3200" b="1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6666FF"/>
        </a:buClr>
        <a:buSzPct val="65000"/>
        <a:buFont typeface="Monotype Sorts" pitchFamily="2" charset="2"/>
        <a:buChar char="l"/>
        <a:defRPr sz="2800" b="1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v"/>
        <a:defRPr sz="2400" b="1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000000"/>
            </a:gs>
            <a:gs pos="11000">
              <a:srgbClr val="00003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7194" y="1"/>
            <a:ext cx="712074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1233490"/>
            <a:ext cx="9258300" cy="1546642"/>
          </a:xfrm>
          <a:prstGeom prst="rect">
            <a:avLst/>
          </a:prstGeom>
          <a:solidFill>
            <a:srgbClr val="000022"/>
          </a:solidFill>
          <a:ln w="3175">
            <a:solidFill>
              <a:srgbClr val="DDDDDD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620305" y="6581002"/>
            <a:ext cx="2657475" cy="235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2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IC-996112-AA </a:t>
            </a:r>
            <a:r>
              <a:rPr lang="en-US" sz="928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MAR2021 page </a:t>
            </a:r>
            <a:fld id="{26110FB3-FAA0-4D26-8CC4-B6D30A943B49}" type="slidenum">
              <a:rPr lang="en-US" sz="928" baseline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sz="928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725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33" r:id="rId1"/>
    <p:sldLayoutId id="2147488634" r:id="rId2"/>
    <p:sldLayoutId id="2147488635" r:id="rId3"/>
    <p:sldLayoutId id="2147488636" r:id="rId4"/>
    <p:sldLayoutId id="2147488637" r:id="rId5"/>
    <p:sldLayoutId id="2147488638" r:id="rId6"/>
    <p:sldLayoutId id="2147488639" r:id="rId7"/>
    <p:sldLayoutId id="2147488640" r:id="rId8"/>
    <p:sldLayoutId id="2147488641" r:id="rId9"/>
    <p:sldLayoutId id="2147488642" r:id="rId10"/>
    <p:sldLayoutId id="2147488643" r:id="rId11"/>
    <p:sldLayoutId id="2147488644" r:id="rId12"/>
    <p:sldLayoutId id="2147488645" r:id="rId13"/>
    <p:sldLayoutId id="2147488646" r:id="rId14"/>
    <p:sldLayoutId id="2147488647" r:id="rId15"/>
    <p:sldLayoutId id="2147488648" r:id="rId16"/>
    <p:sldLayoutId id="2147488649" r:id="rId17"/>
    <p:sldLayoutId id="2147488650" r:id="rId18"/>
    <p:sldLayoutId id="2147488651" r:id="rId19"/>
    <p:sldLayoutId id="2147488652" r:id="rId20"/>
    <p:sldLayoutId id="2147488653" r:id="rId21"/>
    <p:sldLayoutId id="2147488654" r:id="rId22"/>
    <p:sldLayoutId id="2147488655" r:id="rId23"/>
    <p:sldLayoutId id="2147488656" r:id="rId24"/>
    <p:sldLayoutId id="2147488657" r:id="rId25"/>
    <p:sldLayoutId id="2147488658" r:id="rId26"/>
    <p:sldLayoutId id="2147488659" r:id="rId27"/>
    <p:sldLayoutId id="2147488660" r:id="rId28"/>
    <p:sldLayoutId id="2147488661" r:id="rId29"/>
    <p:sldLayoutId id="2147488662" r:id="rId30"/>
    <p:sldLayoutId id="2147488663" r:id="rId31"/>
  </p:sldLayoutIdLst>
  <p:transition spd="med">
    <p:fade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038">
          <a:solidFill>
            <a:srgbClr val="FFFFCC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75">
          <a:solidFill>
            <a:srgbClr val="FFFFCC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75">
          <a:solidFill>
            <a:srgbClr val="FFFFCC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75">
          <a:solidFill>
            <a:srgbClr val="FFFFCC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75">
          <a:solidFill>
            <a:srgbClr val="FFFFCC"/>
          </a:solidFill>
          <a:latin typeface="Arial" charset="0"/>
        </a:defRPr>
      </a:lvl5pPr>
      <a:lvl6pPr marL="385785" algn="ctr" rtl="0" eaLnBrk="1" fontAlgn="base" hangingPunct="1">
        <a:spcBef>
          <a:spcPct val="0"/>
        </a:spcBef>
        <a:spcAft>
          <a:spcPct val="0"/>
        </a:spcAft>
        <a:defRPr sz="3375">
          <a:solidFill>
            <a:srgbClr val="FFFFCC"/>
          </a:solidFill>
          <a:latin typeface="Arial" charset="0"/>
        </a:defRPr>
      </a:lvl6pPr>
      <a:lvl7pPr marL="771571" algn="ctr" rtl="0" eaLnBrk="1" fontAlgn="base" hangingPunct="1">
        <a:spcBef>
          <a:spcPct val="0"/>
        </a:spcBef>
        <a:spcAft>
          <a:spcPct val="0"/>
        </a:spcAft>
        <a:defRPr sz="3375">
          <a:solidFill>
            <a:srgbClr val="FFFFCC"/>
          </a:solidFill>
          <a:latin typeface="Arial" charset="0"/>
        </a:defRPr>
      </a:lvl7pPr>
      <a:lvl8pPr marL="1157356" algn="ctr" rtl="0" eaLnBrk="1" fontAlgn="base" hangingPunct="1">
        <a:spcBef>
          <a:spcPct val="0"/>
        </a:spcBef>
        <a:spcAft>
          <a:spcPct val="0"/>
        </a:spcAft>
        <a:defRPr sz="3375">
          <a:solidFill>
            <a:srgbClr val="FFFFCC"/>
          </a:solidFill>
          <a:latin typeface="Arial" charset="0"/>
        </a:defRPr>
      </a:lvl8pPr>
      <a:lvl9pPr marL="1543141" algn="ctr" rtl="0" eaLnBrk="1" fontAlgn="base" hangingPunct="1">
        <a:spcBef>
          <a:spcPct val="0"/>
        </a:spcBef>
        <a:spcAft>
          <a:spcPct val="0"/>
        </a:spcAft>
        <a:defRPr sz="3375">
          <a:solidFill>
            <a:srgbClr val="FFFFCC"/>
          </a:solidFill>
          <a:latin typeface="Arial" charset="0"/>
        </a:defRPr>
      </a:lvl9pPr>
    </p:titleStyle>
    <p:bodyStyle>
      <a:lvl1pPr marL="289339" indent="-289339" algn="l" rtl="0" eaLnBrk="1" fontAlgn="base" hangingPunct="1">
        <a:spcBef>
          <a:spcPct val="20000"/>
        </a:spcBef>
        <a:spcAft>
          <a:spcPct val="0"/>
        </a:spcAft>
        <a:buChar char="•"/>
        <a:defRPr sz="2025">
          <a:solidFill>
            <a:schemeClr val="bg1"/>
          </a:solidFill>
          <a:latin typeface="Calibri" pitchFamily="34" charset="0"/>
          <a:ea typeface="+mn-ea"/>
          <a:cs typeface="Calibri" pitchFamily="34" charset="0"/>
        </a:defRPr>
      </a:lvl1pPr>
      <a:lvl2pPr marL="626901" indent="-241116" algn="l" rtl="0" eaLnBrk="1" fontAlgn="base" hangingPunct="1">
        <a:spcBef>
          <a:spcPct val="20000"/>
        </a:spcBef>
        <a:spcAft>
          <a:spcPct val="0"/>
        </a:spcAft>
        <a:buChar char="–"/>
        <a:defRPr sz="1688">
          <a:solidFill>
            <a:schemeClr val="bg1"/>
          </a:solidFill>
          <a:latin typeface="Calibri" pitchFamily="34" charset="0"/>
          <a:cs typeface="Calibri" pitchFamily="34" charset="0"/>
        </a:defRPr>
      </a:lvl2pPr>
      <a:lvl3pPr marL="964463" indent="-192893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Calibri" pitchFamily="34" charset="0"/>
          <a:cs typeface="Calibri" pitchFamily="34" charset="0"/>
        </a:defRPr>
      </a:lvl3pPr>
      <a:lvl4pPr marL="1350249" indent="-192893" algn="l" rtl="0" eaLnBrk="1" fontAlgn="base" hangingPunct="1">
        <a:spcBef>
          <a:spcPct val="20000"/>
        </a:spcBef>
        <a:spcAft>
          <a:spcPct val="0"/>
        </a:spcAft>
        <a:buChar char="–"/>
        <a:defRPr sz="1350">
          <a:solidFill>
            <a:schemeClr val="bg1"/>
          </a:solidFill>
          <a:latin typeface="Calibri" pitchFamily="34" charset="0"/>
          <a:cs typeface="Calibri" pitchFamily="34" charset="0"/>
        </a:defRPr>
      </a:lvl4pPr>
      <a:lvl5pPr marL="1736034" indent="-192893" algn="l" rtl="0" eaLnBrk="1" fontAlgn="base" hangingPunct="1">
        <a:spcBef>
          <a:spcPct val="20000"/>
        </a:spcBef>
        <a:spcAft>
          <a:spcPct val="0"/>
        </a:spcAft>
        <a:buChar char="»"/>
        <a:defRPr sz="1350">
          <a:solidFill>
            <a:schemeClr val="bg1"/>
          </a:solidFill>
          <a:latin typeface="Calibri" pitchFamily="34" charset="0"/>
          <a:cs typeface="Calibri" pitchFamily="34" charset="0"/>
        </a:defRPr>
      </a:lvl5pPr>
      <a:lvl6pPr marL="2121819" indent="-192893" algn="l" rtl="0" eaLnBrk="1" fontAlgn="base" hangingPunct="1">
        <a:spcBef>
          <a:spcPct val="20000"/>
        </a:spcBef>
        <a:spcAft>
          <a:spcPct val="0"/>
        </a:spcAft>
        <a:buChar char="»"/>
        <a:defRPr sz="1350">
          <a:solidFill>
            <a:schemeClr val="bg1"/>
          </a:solidFill>
          <a:latin typeface="+mn-lt"/>
        </a:defRPr>
      </a:lvl6pPr>
      <a:lvl7pPr marL="2507605" indent="-192893" algn="l" rtl="0" eaLnBrk="1" fontAlgn="base" hangingPunct="1">
        <a:spcBef>
          <a:spcPct val="20000"/>
        </a:spcBef>
        <a:spcAft>
          <a:spcPct val="0"/>
        </a:spcAft>
        <a:buChar char="»"/>
        <a:defRPr sz="1350">
          <a:solidFill>
            <a:schemeClr val="bg1"/>
          </a:solidFill>
          <a:latin typeface="+mn-lt"/>
        </a:defRPr>
      </a:lvl7pPr>
      <a:lvl8pPr marL="2893390" indent="-192893" algn="l" rtl="0" eaLnBrk="1" fontAlgn="base" hangingPunct="1">
        <a:spcBef>
          <a:spcPct val="20000"/>
        </a:spcBef>
        <a:spcAft>
          <a:spcPct val="0"/>
        </a:spcAft>
        <a:buChar char="»"/>
        <a:defRPr sz="1350">
          <a:solidFill>
            <a:schemeClr val="bg1"/>
          </a:solidFill>
          <a:latin typeface="+mn-lt"/>
        </a:defRPr>
      </a:lvl8pPr>
      <a:lvl9pPr marL="3279176" indent="-192893" algn="l" rtl="0" eaLnBrk="1" fontAlgn="base" hangingPunct="1">
        <a:spcBef>
          <a:spcPct val="20000"/>
        </a:spcBef>
        <a:spcAft>
          <a:spcPct val="0"/>
        </a:spcAft>
        <a:buChar char="»"/>
        <a:defRPr sz="135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1pPr>
      <a:lvl2pPr marL="385785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2pPr>
      <a:lvl3pPr marL="771571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3pPr>
      <a:lvl4pPr marL="1157356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543141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1928927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314712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700498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086283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9">
            <a:extLst>
              <a:ext uri="{FF2B5EF4-FFF2-40B4-BE49-F238E27FC236}">
                <a16:creationId xmlns:a16="http://schemas.microsoft.com/office/drawing/2014/main" id="{0D4529C6-6E63-4465-A168-F63D1732107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19100" y="609600"/>
            <a:ext cx="8991600" cy="2274888"/>
          </a:xfrm>
        </p:spPr>
        <p:txBody>
          <a:bodyPr anchor="ctr"/>
          <a:lstStyle/>
          <a:p>
            <a:r>
              <a:rPr lang="en-US" altLang="en-US" sz="4400" dirty="0" smtClean="0"/>
              <a:t>Management of Coronary In-Stent Restenosis: Are DCB the answer?</a:t>
            </a:r>
            <a:r>
              <a:rPr lang="en-US" altLang="en-US" sz="4400" dirty="0"/>
              <a:t/>
            </a:r>
            <a:br>
              <a:rPr lang="en-US" altLang="en-US" sz="4400" dirty="0"/>
            </a:br>
            <a:endParaRPr lang="en-US" altLang="en-US" sz="4400" dirty="0"/>
          </a:p>
        </p:txBody>
      </p:sp>
      <p:sp>
        <p:nvSpPr>
          <p:cNvPr id="4116" name="Rectangle 20">
            <a:extLst>
              <a:ext uri="{FF2B5EF4-FFF2-40B4-BE49-F238E27FC236}">
                <a16:creationId xmlns:a16="http://schemas.microsoft.com/office/drawing/2014/main" id="{76AD4E81-2424-4326-9C73-DD5F6C0C880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19100" y="3352800"/>
            <a:ext cx="8896350" cy="2286000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endParaRPr lang="en-US" altLang="en-US" sz="2800" dirty="0"/>
          </a:p>
          <a:p>
            <a:pPr>
              <a:lnSpc>
                <a:spcPct val="80000"/>
              </a:lnSpc>
              <a:defRPr/>
            </a:pPr>
            <a:r>
              <a:rPr lang="en-US" altLang="en-US" sz="2800" dirty="0"/>
              <a:t>Cindy L. Grines MD, FACC, MSCAI</a:t>
            </a:r>
          </a:p>
          <a:p>
            <a:pPr>
              <a:lnSpc>
                <a:spcPct val="80000"/>
              </a:lnSpc>
              <a:defRPr/>
            </a:pPr>
            <a:r>
              <a:rPr lang="en-US" altLang="en-US" sz="2800" dirty="0"/>
              <a:t>Northside </a:t>
            </a:r>
            <a:r>
              <a:rPr lang="en-US" altLang="en-US" sz="2800" dirty="0" smtClean="0"/>
              <a:t>Hospital Cardiovascular </a:t>
            </a:r>
            <a:r>
              <a:rPr lang="en-US" altLang="en-US" sz="2800" dirty="0"/>
              <a:t>Institute</a:t>
            </a:r>
          </a:p>
          <a:p>
            <a:pPr>
              <a:lnSpc>
                <a:spcPct val="80000"/>
              </a:lnSpc>
              <a:defRPr/>
            </a:pPr>
            <a:r>
              <a:rPr lang="en-US" altLang="en-US" sz="2800" dirty="0"/>
              <a:t>Atlanta, Georgia </a:t>
            </a:r>
            <a:r>
              <a:rPr lang="en-US" altLang="en-US" sz="2800" dirty="0" smtClean="0"/>
              <a:t>USA</a:t>
            </a:r>
          </a:p>
          <a:p>
            <a:pPr>
              <a:lnSpc>
                <a:spcPct val="80000"/>
              </a:lnSpc>
              <a:defRPr/>
            </a:pPr>
            <a:r>
              <a:rPr lang="en-US" altLang="en-US" sz="2800" dirty="0" smtClean="0"/>
              <a:t>Past - President SCAI</a:t>
            </a:r>
            <a:endParaRPr lang="en-US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Disclosures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Advisory Boards</a:t>
            </a:r>
          </a:p>
          <a:p>
            <a:pPr lvl="1"/>
            <a:r>
              <a:rPr lang="en-US" dirty="0" err="1" smtClean="0"/>
              <a:t>Abiomed</a:t>
            </a:r>
            <a:endParaRPr lang="en-US" dirty="0" smtClean="0"/>
          </a:p>
          <a:p>
            <a:pPr lvl="1"/>
            <a:r>
              <a:rPr lang="en-US" dirty="0" smtClean="0"/>
              <a:t>Philips</a:t>
            </a:r>
          </a:p>
          <a:p>
            <a:r>
              <a:rPr lang="en-US" dirty="0" smtClean="0"/>
              <a:t>Research Grants</a:t>
            </a:r>
            <a:endParaRPr lang="en-US" dirty="0" smtClean="0"/>
          </a:p>
          <a:p>
            <a:pPr lvl="1"/>
            <a:r>
              <a:rPr lang="en-US" dirty="0" smtClean="0"/>
              <a:t>Boston Scientific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52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6300" y="21771"/>
            <a:ext cx="8839200" cy="666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216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" y="0"/>
            <a:ext cx="10010084" cy="57259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500" y="5943600"/>
            <a:ext cx="9857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Meta-analysis of 2000 randomized pts: DES is moderately better than DCB at reducing TLR, no difference in death, MI, ST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965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185" y="-215468"/>
            <a:ext cx="9601200" cy="980524"/>
          </a:xfrm>
        </p:spPr>
        <p:txBody>
          <a:bodyPr/>
          <a:lstStyle/>
          <a:p>
            <a:r>
              <a:rPr lang="en-US" dirty="0" smtClean="0"/>
              <a:t>Gaps in our 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636" y="685800"/>
            <a:ext cx="10063264" cy="6172200"/>
          </a:xfrm>
        </p:spPr>
        <p:txBody>
          <a:bodyPr/>
          <a:lstStyle/>
          <a:p>
            <a:r>
              <a:rPr lang="en-US" sz="2800" dirty="0"/>
              <a:t>RIBS IV – DES superior to DCB </a:t>
            </a:r>
            <a:r>
              <a:rPr lang="en-US" sz="2000" dirty="0"/>
              <a:t>(10% vs 18% death, MI or TVR), </a:t>
            </a:r>
            <a:r>
              <a:rPr lang="en-US" sz="2800" dirty="0"/>
              <a:t>but </a:t>
            </a:r>
            <a:endParaRPr lang="en-US" sz="2800" dirty="0" smtClean="0"/>
          </a:p>
          <a:p>
            <a:pPr lvl="1"/>
            <a:r>
              <a:rPr lang="en-US" dirty="0" smtClean="0"/>
              <a:t>Suboptimal </a:t>
            </a:r>
            <a:r>
              <a:rPr lang="en-US" dirty="0"/>
              <a:t>lesion prep with </a:t>
            </a:r>
            <a:r>
              <a:rPr lang="en-US" dirty="0" smtClean="0"/>
              <a:t>DCB</a:t>
            </a:r>
          </a:p>
          <a:p>
            <a:r>
              <a:rPr lang="en-US" sz="2800" dirty="0" smtClean="0"/>
              <a:t>Does pattern of restenosis matter?</a:t>
            </a:r>
            <a:endParaRPr lang="en-US" sz="2800" dirty="0" smtClean="0"/>
          </a:p>
          <a:p>
            <a:r>
              <a:rPr lang="en-US" sz="2800" dirty="0" smtClean="0"/>
              <a:t># layers </a:t>
            </a:r>
            <a:r>
              <a:rPr lang="en-US" sz="2800" dirty="0" smtClean="0"/>
              <a:t>of stent </a:t>
            </a:r>
            <a:r>
              <a:rPr lang="en-US" sz="2800" dirty="0" smtClean="0"/>
              <a:t>before </a:t>
            </a:r>
            <a:r>
              <a:rPr lang="en-US" sz="2800" dirty="0" smtClean="0"/>
              <a:t>switching to DCB?</a:t>
            </a:r>
          </a:p>
          <a:p>
            <a:r>
              <a:rPr lang="en-US" sz="2800" dirty="0" smtClean="0"/>
              <a:t>How </a:t>
            </a:r>
            <a:r>
              <a:rPr lang="en-US" sz="2800" dirty="0" smtClean="0"/>
              <a:t>to best expand old stents</a:t>
            </a:r>
            <a:r>
              <a:rPr lang="en-US" sz="2800" dirty="0" smtClean="0"/>
              <a:t>?</a:t>
            </a:r>
          </a:p>
          <a:p>
            <a:r>
              <a:rPr lang="en-US" sz="2800" dirty="0"/>
              <a:t>Mandatory </a:t>
            </a:r>
            <a:r>
              <a:rPr lang="en-US" sz="2800" dirty="0" smtClean="0"/>
              <a:t>OCT/IVUS </a:t>
            </a:r>
            <a:r>
              <a:rPr lang="en-US" sz="2800" dirty="0"/>
              <a:t>to determine cause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of restenosis </a:t>
            </a:r>
            <a:r>
              <a:rPr lang="en-US" sz="2800" dirty="0"/>
              <a:t>and stent expansion?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359" t="6127" r="6411" b="24221"/>
          <a:stretch/>
        </p:blipFill>
        <p:spPr>
          <a:xfrm>
            <a:off x="7161103" y="4114800"/>
            <a:ext cx="3104820" cy="25987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14705"/>
          <a:stretch/>
        </p:blipFill>
        <p:spPr>
          <a:xfrm>
            <a:off x="114300" y="4647975"/>
            <a:ext cx="6937849" cy="22100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2279"/>
          <a:stretch/>
        </p:blipFill>
        <p:spPr>
          <a:xfrm>
            <a:off x="7353300" y="1143000"/>
            <a:ext cx="2895600" cy="2906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640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el 39">
            <a:extLst>
              <a:ext uri="{FF2B5EF4-FFF2-40B4-BE49-F238E27FC236}">
                <a16:creationId xmlns:a16="http://schemas.microsoft.com/office/drawing/2014/main" id="{1005F8E2-40AE-490B-B2CB-F293DCBFBD22}"/>
              </a:ext>
            </a:extLst>
          </p:cNvPr>
          <p:cNvSpPr txBox="1">
            <a:spLocks/>
          </p:cNvSpPr>
          <p:nvPr/>
        </p:nvSpPr>
        <p:spPr bwMode="gray">
          <a:xfrm>
            <a:off x="160735" y="493562"/>
            <a:ext cx="10250519" cy="945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153" tIns="38576" rIns="77153" bIns="38576" numCol="1" anchor="ctr" anchorCtr="0" compatLnSpc="1">
            <a:prstTxWarp prst="textNoShape">
              <a:avLst/>
            </a:prstTxWarp>
            <a:normAutofit fontScale="975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CC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FFFFCC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FFFFCC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FFFFCC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FFFFCC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FFFFCC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FFFFCC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FFFFCC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FFFFCC"/>
                </a:solidFill>
                <a:latin typeface="Arial" charset="0"/>
              </a:defRPr>
            </a:lvl9pPr>
          </a:lstStyle>
          <a:p>
            <a:pPr defTabSz="771571"/>
            <a:r>
              <a:rPr lang="en-US" sz="2785" b="0" kern="0" dirty="0"/>
              <a:t>AGENT US IDE Trial</a:t>
            </a:r>
            <a:r>
              <a:rPr lang="en-US" sz="3038" b="0" kern="0" dirty="0"/>
              <a:t/>
            </a:r>
            <a:br>
              <a:rPr lang="en-US" sz="3038" b="0" kern="0" dirty="0"/>
            </a:br>
            <a:r>
              <a:rPr lang="en-US" sz="1772" b="0" i="1" kern="0" dirty="0"/>
              <a:t>Assessing Safety and Effectiveness of </a:t>
            </a:r>
            <a:r>
              <a:rPr lang="en-US" sz="1688" b="0" i="1" kern="0" dirty="0"/>
              <a:t>Agent™ </a:t>
            </a:r>
            <a:r>
              <a:rPr lang="en-US" sz="1772" b="0" i="1" kern="0" dirty="0"/>
              <a:t>Paclitaxel Coated PTCA Balloon Catheter for In-Stent Restenosis (ISR)</a:t>
            </a:r>
            <a:endParaRPr lang="de-DE" sz="2700" b="0" i="1" kern="0" dirty="0"/>
          </a:p>
        </p:txBody>
      </p:sp>
      <p:sp>
        <p:nvSpPr>
          <p:cNvPr id="128" name="Rectangle 127"/>
          <p:cNvSpPr/>
          <p:nvPr/>
        </p:nvSpPr>
        <p:spPr>
          <a:xfrm>
            <a:off x="142522" y="6154270"/>
            <a:ext cx="7863878" cy="196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3857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75" b="0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TLF defined as </a:t>
            </a:r>
            <a:r>
              <a:rPr lang="en-US" sz="675" b="0" kern="0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lang="en-US" sz="675" b="0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any ischemia-driven revascularization of the target lesion (TLR), myocardial infarction (MI, Q-wave and non–Q-wave) related to the target vessel, or cardiac death.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1ECEDB-3C9A-4E7A-87D0-67ECF9D029A7}"/>
              </a:ext>
            </a:extLst>
          </p:cNvPr>
          <p:cNvSpPr txBox="1"/>
          <p:nvPr/>
        </p:nvSpPr>
        <p:spPr>
          <a:xfrm>
            <a:off x="772233" y="1420714"/>
            <a:ext cx="8928001" cy="998928"/>
          </a:xfrm>
          <a:prstGeom prst="rect">
            <a:avLst/>
          </a:prstGeom>
          <a:noFill/>
          <a:ln w="19050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pPr marL="97785" algn="ctr" defTabSz="385785" eaLnBrk="1" fontAlgn="auto" hangingPunct="1">
              <a:spcBef>
                <a:spcPct val="10000"/>
              </a:spcBef>
              <a:spcAft>
                <a:spcPts val="0"/>
              </a:spcAft>
              <a:defRPr/>
            </a:pPr>
            <a:endParaRPr lang="en-US" sz="59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7785" algn="ctr" defTabSz="385785" eaLnBrk="1" fontAlgn="auto" hangingPunct="1">
              <a:spcBef>
                <a:spcPct val="10000"/>
              </a:spcBef>
              <a:spcAft>
                <a:spcPts val="0"/>
              </a:spcAft>
              <a:defRPr/>
            </a:pPr>
            <a:r>
              <a:rPr lang="en-US" sz="1519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Prospective</a:t>
            </a:r>
            <a:r>
              <a:rPr lang="en-US" sz="1519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Randomized, Multicenter, US IDE Trial</a:t>
            </a:r>
          </a:p>
          <a:p>
            <a:pPr marL="154314" indent="-154314" defTabSz="771571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519" b="0" dirty="0">
                <a:solidFill>
                  <a:srgbClr val="00B0F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Key Inclusion Criteria:  </a:t>
            </a:r>
            <a:r>
              <a:rPr lang="en-US" sz="1519" b="0" dirty="0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DES or BMS ISR, native coronary RVD &gt; 2.0 mm and ≤ 4.0 mm, lesion length &lt; 26 </a:t>
            </a:r>
          </a:p>
          <a:p>
            <a:pPr marL="154314" indent="-154314" defTabSz="771571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519" b="0" dirty="0">
                <a:solidFill>
                  <a:srgbClr val="00B0F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Key exclusion Criteria:</a:t>
            </a:r>
            <a:r>
              <a:rPr lang="en-US" sz="1519" b="0" dirty="0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  SVG, bifurcations with planned treatment of side branch, unprotected LM</a:t>
            </a:r>
          </a:p>
          <a:p>
            <a:pPr marL="154314" indent="-154314" defTabSz="771571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US" sz="591" dirty="0">
              <a:solidFill>
                <a:srgbClr val="FFFF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C2FCE36-84B4-452E-A15C-6E0187C9807E}"/>
              </a:ext>
            </a:extLst>
          </p:cNvPr>
          <p:cNvSpPr/>
          <p:nvPr/>
        </p:nvSpPr>
        <p:spPr>
          <a:xfrm>
            <a:off x="1034507" y="4766979"/>
            <a:ext cx="8217984" cy="897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71571" eaLnBrk="1" fontAlgn="auto" hangingPunct="1">
              <a:spcBef>
                <a:spcPct val="10000"/>
              </a:spcBef>
              <a:spcAft>
                <a:spcPts val="0"/>
              </a:spcAft>
              <a:defRPr/>
            </a:pPr>
            <a:r>
              <a:rPr lang="en-US" sz="1688" dirty="0">
                <a:solidFill>
                  <a:srgbClr val="FFFF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Primary Endpoint: </a:t>
            </a:r>
            <a:r>
              <a:rPr lang="en-US" sz="1688" b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TLF at 12 months</a:t>
            </a:r>
          </a:p>
          <a:p>
            <a:pPr defTabSz="771571" eaLnBrk="1" fontAlgn="auto" hangingPunct="1">
              <a:spcBef>
                <a:spcPct val="10000"/>
              </a:spcBef>
              <a:spcAft>
                <a:spcPts val="0"/>
              </a:spcAft>
              <a:defRPr/>
            </a:pPr>
            <a:r>
              <a:rPr lang="en-US" sz="1688" dirty="0">
                <a:solidFill>
                  <a:srgbClr val="FFFF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Secondary Endpoint: </a:t>
            </a:r>
            <a:r>
              <a:rPr lang="en-US" sz="1688" b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individual clinical endpoints(TLR, TLF, TVR, TVF, MI, death(cardiac, non-cardiac, all-cause), ST), change in quality of life (changes in EQ-5D score at discharge)</a:t>
            </a:r>
          </a:p>
        </p:txBody>
      </p:sp>
      <p:sp>
        <p:nvSpPr>
          <p:cNvPr id="12" name="Rectangle 21">
            <a:extLst>
              <a:ext uri="{FF2B5EF4-FFF2-40B4-BE49-F238E27FC236}">
                <a16:creationId xmlns:a16="http://schemas.microsoft.com/office/drawing/2014/main" id="{2A96EF76-271E-4E88-90CF-80ADB55DF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4507" y="3531942"/>
            <a:ext cx="3169957" cy="990365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noAutofit/>
          </a:bodyPr>
          <a:lstStyle/>
          <a:p>
            <a:pPr algn="ctr" defTabSz="771571" eaLnBrk="1" hangingPunct="1">
              <a:defRPr/>
            </a:pPr>
            <a:r>
              <a:rPr lang="en-US" sz="2025" dirty="0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Agent DCB</a:t>
            </a:r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974B3383-F37E-4E3A-9CCF-B4626A925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2534" y="3531942"/>
            <a:ext cx="3169957" cy="9903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noAutofit/>
          </a:bodyPr>
          <a:lstStyle/>
          <a:p>
            <a:pPr algn="ctr" defTabSz="771571" eaLnBrk="1" hangingPunct="1">
              <a:defRPr/>
            </a:pPr>
            <a:r>
              <a:rPr lang="en-US" sz="2025" dirty="0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POBA</a:t>
            </a:r>
          </a:p>
        </p:txBody>
      </p:sp>
      <p:sp>
        <p:nvSpPr>
          <p:cNvPr id="8" name="Text Box 14">
            <a:extLst>
              <a:ext uri="{FF2B5EF4-FFF2-40B4-BE49-F238E27FC236}">
                <a16:creationId xmlns:a16="http://schemas.microsoft.com/office/drawing/2014/main" id="{F65A0986-9CE4-448B-BA50-2B699DDDF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1987" y="3150946"/>
            <a:ext cx="1411348" cy="37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385785" eaLnBrk="1" hangingPunct="1">
              <a:defRPr/>
            </a:pPr>
            <a:r>
              <a:rPr lang="en-US" sz="185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Randomized</a:t>
            </a:r>
          </a:p>
        </p:txBody>
      </p:sp>
      <p:cxnSp>
        <p:nvCxnSpPr>
          <p:cNvPr id="9" name="Elbow Connector 26">
            <a:extLst>
              <a:ext uri="{FF2B5EF4-FFF2-40B4-BE49-F238E27FC236}">
                <a16:creationId xmlns:a16="http://schemas.microsoft.com/office/drawing/2014/main" id="{94F40BFA-63BD-4705-BC2A-6D98D90132C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97399" y="3213981"/>
            <a:ext cx="1425393" cy="300525"/>
          </a:xfrm>
          <a:prstGeom prst="bentConnector2">
            <a:avLst/>
          </a:prstGeom>
          <a:noFill/>
          <a:ln w="19050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Elbow Connector 26">
            <a:extLst>
              <a:ext uri="{FF2B5EF4-FFF2-40B4-BE49-F238E27FC236}">
                <a16:creationId xmlns:a16="http://schemas.microsoft.com/office/drawing/2014/main" id="{CE3BBBD9-9CAC-44D0-934B-230CC9ED1730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2988900" y="3213981"/>
            <a:ext cx="1429022" cy="300525"/>
          </a:xfrm>
          <a:prstGeom prst="bentConnector2">
            <a:avLst/>
          </a:prstGeom>
          <a:noFill/>
          <a:ln w="19050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6402124-341B-4177-B68C-EFCCCD94688A}"/>
              </a:ext>
            </a:extLst>
          </p:cNvPr>
          <p:cNvSpPr txBox="1"/>
          <p:nvPr/>
        </p:nvSpPr>
        <p:spPr>
          <a:xfrm>
            <a:off x="4888246" y="3388411"/>
            <a:ext cx="49084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77157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5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2:1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8751A7-998B-4C57-A5AD-2A9BFD366955}"/>
              </a:ext>
            </a:extLst>
          </p:cNvPr>
          <p:cNvSpPr txBox="1"/>
          <p:nvPr/>
        </p:nvSpPr>
        <p:spPr>
          <a:xfrm>
            <a:off x="4668635" y="2906275"/>
            <a:ext cx="930063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77157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56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 = 480</a:t>
            </a:r>
          </a:p>
        </p:txBody>
      </p:sp>
    </p:spTree>
    <p:extLst>
      <p:ext uri="{BB962C8B-B14F-4D97-AF65-F5344CB8AC3E}">
        <p14:creationId xmlns:p14="http://schemas.microsoft.com/office/powerpoint/2010/main" val="149049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Gaps in our </a:t>
            </a:r>
            <a:r>
              <a:rPr lang="en-US" dirty="0" smtClean="0"/>
              <a:t>Knowledge with DCB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9601200" cy="5029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What </a:t>
            </a:r>
            <a:r>
              <a:rPr lang="en-US" dirty="0"/>
              <a:t>is the optimal lesion prep prior to DCB?</a:t>
            </a:r>
          </a:p>
          <a:p>
            <a:pPr lvl="1"/>
            <a:r>
              <a:rPr lang="en-US" dirty="0" smtClean="0"/>
              <a:t>DCB </a:t>
            </a:r>
            <a:r>
              <a:rPr lang="en-US" dirty="0"/>
              <a:t>to stent ratio at 0.91, residual stenosis &lt; 20% and ? 60 seconds DCB inflation was best: TLF in only 8% of optimized lesions</a:t>
            </a:r>
          </a:p>
          <a:p>
            <a:pPr lvl="1"/>
            <a:r>
              <a:rPr lang="en-US" dirty="0"/>
              <a:t>ISAR DESIRE-4 study: scoring balloon superior to PTCA prior to DCB (restenosis 18.5% VS 32%, P=.03</a:t>
            </a:r>
            <a:r>
              <a:rPr lang="en-US" dirty="0" smtClean="0"/>
              <a:t>)</a:t>
            </a:r>
          </a:p>
          <a:p>
            <a:r>
              <a:rPr lang="en-US" dirty="0" smtClean="0"/>
              <a:t>Is paclitaxel the best drug?</a:t>
            </a:r>
            <a:endParaRPr lang="en-US" dirty="0"/>
          </a:p>
          <a:p>
            <a:r>
              <a:rPr lang="en-US" dirty="0"/>
              <a:t>Should we worry about paclitaxel DCB given the scare from the peripheral DCB experience?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227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Paclitaxel: Is it Safe?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5300" y="1524000"/>
            <a:ext cx="8991600" cy="5140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580901"/>
      </p:ext>
    </p:extLst>
  </p:cSld>
  <p:clrMapOvr>
    <a:masterClrMapping/>
  </p:clrMapOvr>
</p:sld>
</file>

<file path=ppt/theme/theme1.xml><?xml version="1.0" encoding="utf-8"?>
<a:theme xmlns:a="http://schemas.openxmlformats.org/drawingml/2006/main" name="Grines">
  <a:themeElements>
    <a:clrScheme name="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FF00"/>
      </a:accent1>
      <a:accent2>
        <a:srgbClr val="FF0000"/>
      </a:accent2>
      <a:accent3>
        <a:srgbClr val="AAAAFF"/>
      </a:accent3>
      <a:accent4>
        <a:srgbClr val="DADADA"/>
      </a:accent4>
      <a:accent5>
        <a:srgbClr val="FFFFAA"/>
      </a:accent5>
      <a:accent6>
        <a:srgbClr val="E70000"/>
      </a:accent6>
      <a:hlink>
        <a:srgbClr val="5F5F5F"/>
      </a:hlink>
      <a:folHlink>
        <a:srgbClr val="0066FF"/>
      </a:folHlink>
    </a:clrScheme>
    <a:fontScheme name="Grine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Gr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in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in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in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in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in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in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volv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9D9D9"/>
        </a:solidFill>
        <a:ln>
          <a:noFill/>
        </a:ln>
        <a:effectLst>
          <a:glow>
            <a:schemeClr val="accent1"/>
          </a:glow>
        </a:effectLst>
        <a:scene3d>
          <a:camera prst="orthographicFront"/>
          <a:lightRig rig="threePt" dir="t"/>
        </a:scene3d>
        <a:sp3d>
          <a:bevelT/>
        </a:sp3d>
      </a:spPr>
      <a:bodyPr rtlCol="0" anchor="ctr"/>
      <a:lstStyle>
        <a:defPPr algn="ctr">
          <a:defRPr sz="2400" b="1" dirty="0" smtClean="0">
            <a:solidFill>
              <a:schemeClr val="tx1"/>
            </a:solidFill>
            <a:latin typeface="Calibri" panose="020F050202020403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 err="1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C:\WINNT\Profiles\STomaszycki\Application Data\Microsoft\Templates\Grines.pot</Template>
  <TotalTime>5891</TotalTime>
  <Words>366</Words>
  <Application>Microsoft Office PowerPoint</Application>
  <PresentationFormat>35mm Slides</PresentationFormat>
  <Paragraphs>44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ＭＳ Ｐゴシック</vt:lpstr>
      <vt:lpstr>Arial</vt:lpstr>
      <vt:lpstr>Calibri</vt:lpstr>
      <vt:lpstr>Lucida Grande</vt:lpstr>
      <vt:lpstr>Lucida Sans Unicode</vt:lpstr>
      <vt:lpstr>Monotype Sorts</vt:lpstr>
      <vt:lpstr>Times New Roman</vt:lpstr>
      <vt:lpstr>Wingdings</vt:lpstr>
      <vt:lpstr>ヒラギノ角ゴ Pro W3</vt:lpstr>
      <vt:lpstr>Grines</vt:lpstr>
      <vt:lpstr>Evolve</vt:lpstr>
      <vt:lpstr>Management of Coronary In-Stent Restenosis: Are DCB the answer? </vt:lpstr>
      <vt:lpstr>Disclosures</vt:lpstr>
      <vt:lpstr>PowerPoint Presentation</vt:lpstr>
      <vt:lpstr>PowerPoint Presentation</vt:lpstr>
      <vt:lpstr>Gaps in our Knowledge</vt:lpstr>
      <vt:lpstr>PowerPoint Presentation</vt:lpstr>
      <vt:lpstr>Gaps in our Knowledge with DCB</vt:lpstr>
      <vt:lpstr>Paclitaxel: Is it Safe?</vt:lpstr>
    </vt:vector>
  </TitlesOfParts>
  <Company>WBH - CV Research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Antithrombotic Therapy in the Cath Lab:  Preliminary Results From the NICE Trials</dc:title>
  <dc:creator>Susan Tomaszycki</dc:creator>
  <cp:lastModifiedBy>Cindy Grines</cp:lastModifiedBy>
  <cp:revision>244</cp:revision>
  <cp:lastPrinted>2021-04-23T13:32:48Z</cp:lastPrinted>
  <dcterms:created xsi:type="dcterms:W3CDTF">2000-03-10T15:03:41Z</dcterms:created>
  <dcterms:modified xsi:type="dcterms:W3CDTF">2022-02-02T13:56:12Z</dcterms:modified>
</cp:coreProperties>
</file>