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4050" r:id="rId3"/>
    <p:sldId id="4049" r:id="rId4"/>
    <p:sldId id="4048" r:id="rId5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23"/>
    <p:restoredTop sz="94728"/>
  </p:normalViewPr>
  <p:slideViewPr>
    <p:cSldViewPr snapToGrid="0" snapToObjects="1">
      <p:cViewPr varScale="1">
        <p:scale>
          <a:sx n="42" d="100"/>
          <a:sy n="42" d="100"/>
        </p:scale>
        <p:origin x="200" y="1256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1ED3A-685A-4EEE-8EDF-00AB2D0900D0}" type="datetimeFigureOut">
              <a:rPr lang="en-CA" smtClean="0"/>
              <a:t>2022-01-31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2A305-4D85-40E6-A701-7E2A87DED70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3364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74"/>
            <a:ext cx="12198096" cy="6872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945600"/>
            <a:ext cx="8234711" cy="1470025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162" y="2928168"/>
            <a:ext cx="8234711" cy="180425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31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30"/>
            <a:ext cx="12198096" cy="68631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968964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467902"/>
            <a:ext cx="10969943" cy="3757870"/>
          </a:xfrm>
        </p:spPr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169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4DD55-8CDD-8543-AABD-7E98F3053B53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D173-4C18-F840-8F19-6E400A583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36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589" y="1600201"/>
            <a:ext cx="720960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5341" y="1600201"/>
            <a:ext cx="720960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4DD55-8CDD-8543-AABD-7E98F3053B53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D173-4C18-F840-8F19-6E400A583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4DD55-8CDD-8543-AABD-7E98F3053B53}" type="datetimeFigureOut">
              <a:rPr lang="en-US" smtClean="0"/>
              <a:t>1/31/22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D173-4C18-F840-8F19-6E400A583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67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4DD55-8CDD-8543-AABD-7E98F3053B53}" type="datetimeFigureOut">
              <a:rPr lang="en-US" smtClean="0"/>
              <a:t>1/31/22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D173-4C18-F840-8F19-6E400A583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15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4DD55-8CDD-8543-AABD-7E98F3053B53}" type="datetimeFigureOut">
              <a:rPr lang="en-US" smtClean="0"/>
              <a:t>1/31/22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D173-4C18-F840-8F19-6E400A583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62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4DD55-8CDD-8543-AABD-7E98F3053B53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D173-4C18-F840-8F19-6E400A583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167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4DD55-8CDD-8543-AABD-7E98F3053B53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D173-4C18-F840-8F19-6E400A583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670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4DD55-8CDD-8543-AABD-7E98F3053B53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D173-4C18-F840-8F19-6E400A583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16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0415" y="274639"/>
            <a:ext cx="3654531" cy="5851525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589" y="274639"/>
            <a:ext cx="10764680" cy="5851525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4DD55-8CDD-8543-AABD-7E98F3053B53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D173-4C18-F840-8F19-6E400A583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942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4DD55-8CDD-8543-AABD-7E98F3053B53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9D173-4C18-F840-8F19-6E400A583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19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03589" y="1082055"/>
            <a:ext cx="986194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COMPLETE Revascularization following STEMI: Not Whether, When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A18200-D283-8846-8733-4F914BC2FDC4}"/>
              </a:ext>
            </a:extLst>
          </p:cNvPr>
          <p:cNvSpPr/>
          <p:nvPr/>
        </p:nvSpPr>
        <p:spPr>
          <a:xfrm>
            <a:off x="182051" y="2552080"/>
            <a:ext cx="90906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0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299803-976B-1C4C-BFB0-58A0695EA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9419" y="5111727"/>
            <a:ext cx="1404595" cy="14045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32B276-FEFC-8445-ADE1-DE2324886FB6}"/>
              </a:ext>
            </a:extLst>
          </p:cNvPr>
          <p:cNvSpPr txBox="1"/>
          <p:nvPr/>
        </p:nvSpPr>
        <p:spPr>
          <a:xfrm>
            <a:off x="2334941" y="3031684"/>
            <a:ext cx="54636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400" b="1" dirty="0" err="1"/>
              <a:t>Janar</a:t>
            </a:r>
            <a:r>
              <a:rPr lang="en-CA" sz="2400" b="1" dirty="0"/>
              <a:t> Sathananthan MBChB, MPH</a:t>
            </a:r>
          </a:p>
          <a:p>
            <a:pPr algn="ctr"/>
            <a:r>
              <a:rPr lang="en-CA" sz="2400" b="1" dirty="0"/>
              <a:t>Interventional and Structural Cardiologist</a:t>
            </a:r>
          </a:p>
          <a:p>
            <a:pPr algn="ctr"/>
            <a:r>
              <a:rPr lang="en-CA" sz="2400" b="1" dirty="0"/>
              <a:t>Vancouver, Canada</a:t>
            </a:r>
          </a:p>
        </p:txBody>
      </p:sp>
    </p:spTree>
    <p:extLst>
      <p:ext uri="{BB962C8B-B14F-4D97-AF65-F5344CB8AC3E}">
        <p14:creationId xmlns:p14="http://schemas.microsoft.com/office/powerpoint/2010/main" val="1957723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1023B-1BD7-FB40-8FE7-39AD3F96B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8804D-C413-854B-A0B9-6428440C0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BB4D49-4CBB-9243-AAF4-03D0857087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158"/>
          <a:stretch/>
        </p:blipFill>
        <p:spPr>
          <a:xfrm>
            <a:off x="1014412" y="784751"/>
            <a:ext cx="10160000" cy="51241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A38E51-BC36-6E4E-BD80-7546A489B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0" y="784751"/>
            <a:ext cx="1583372" cy="14608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B94A11-3C5C-344C-BEF6-E5F8C246F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212" y="1309862"/>
            <a:ext cx="1495108" cy="146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920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B1A028-3D5D-684E-BFBE-6AAA133DC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911" y="3381152"/>
            <a:ext cx="3346870" cy="32854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2D0B9F-C75B-2C49-9914-AB84E2F1DAAE}"/>
              </a:ext>
            </a:extLst>
          </p:cNvPr>
          <p:cNvSpPr txBox="1"/>
          <p:nvPr/>
        </p:nvSpPr>
        <p:spPr>
          <a:xfrm>
            <a:off x="5204592" y="3543059"/>
            <a:ext cx="19060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b="1" u="sng" dirty="0">
                <a:solidFill>
                  <a:schemeClr val="bg1"/>
                </a:solidFill>
              </a:rPr>
              <a:t>OCT sub study</a:t>
            </a:r>
          </a:p>
          <a:p>
            <a:pPr algn="ctr"/>
            <a:r>
              <a:rPr lang="en-CA" b="1" dirty="0">
                <a:solidFill>
                  <a:schemeClr val="bg1"/>
                </a:solidFill>
              </a:rPr>
              <a:t>93 patients: 50% </a:t>
            </a:r>
          </a:p>
          <a:p>
            <a:pPr algn="ctr"/>
            <a:r>
              <a:rPr lang="en-CA" b="1" dirty="0">
                <a:solidFill>
                  <a:schemeClr val="bg1"/>
                </a:solidFill>
              </a:rPr>
              <a:t>vulnerable plaque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ABDD2-F0A9-9243-9FFD-D74D884B0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173" y="595423"/>
            <a:ext cx="3505733" cy="27857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87EB5D-C6F6-6F4E-BFAD-59D7E36DF507}"/>
              </a:ext>
            </a:extLst>
          </p:cNvPr>
          <p:cNvSpPr txBox="1"/>
          <p:nvPr/>
        </p:nvSpPr>
        <p:spPr>
          <a:xfrm>
            <a:off x="3149166" y="226091"/>
            <a:ext cx="1221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COMPLETE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F62383-551F-864F-8C8B-77C6112049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9880" y="603636"/>
            <a:ext cx="3010632" cy="27857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024259-27CA-1849-A674-D6C2D7CC092F}"/>
              </a:ext>
            </a:extLst>
          </p:cNvPr>
          <p:cNvSpPr txBox="1"/>
          <p:nvPr/>
        </p:nvSpPr>
        <p:spPr>
          <a:xfrm>
            <a:off x="7595430" y="226091"/>
            <a:ext cx="1799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Timing sub study</a:t>
            </a:r>
          </a:p>
        </p:txBody>
      </p:sp>
    </p:spTree>
    <p:extLst>
      <p:ext uri="{BB962C8B-B14F-4D97-AF65-F5344CB8AC3E}">
        <p14:creationId xmlns:p14="http://schemas.microsoft.com/office/powerpoint/2010/main" val="2946751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4A05B-9CC8-3F4D-8053-4C10FDA69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0"/>
            <a:ext cx="10969943" cy="968964"/>
          </a:xfrm>
        </p:spPr>
        <p:txBody>
          <a:bodyPr/>
          <a:lstStyle/>
          <a:p>
            <a:r>
              <a:rPr lang="en-CA" b="1" dirty="0"/>
              <a:t>Gaps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E2384-A06D-4B47-839F-84D06D961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668" y="713783"/>
            <a:ext cx="11589488" cy="4474906"/>
          </a:xfrm>
        </p:spPr>
        <p:txBody>
          <a:bodyPr>
            <a:normAutofit fontScale="92500" lnSpcReduction="10000"/>
          </a:bodyPr>
          <a:lstStyle/>
          <a:p>
            <a:endParaRPr lang="en-CA" dirty="0"/>
          </a:p>
          <a:p>
            <a:r>
              <a:rPr lang="en-CA" dirty="0"/>
              <a:t>Can we target which non-culprit lesions need to be revascularized and does it matter?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Is there a role for physiology? </a:t>
            </a:r>
          </a:p>
          <a:p>
            <a:endParaRPr lang="en-CA" dirty="0"/>
          </a:p>
          <a:p>
            <a:r>
              <a:rPr lang="en-CA" dirty="0"/>
              <a:t>Identifying vulnerable plaque/TCFA – is there an easier way?</a:t>
            </a:r>
          </a:p>
          <a:p>
            <a:endParaRPr lang="en-CA" dirty="0"/>
          </a:p>
          <a:p>
            <a:r>
              <a:rPr lang="en-CA" dirty="0"/>
              <a:t>Multivessel disease and NSTEMI??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07367904"/>
      </p:ext>
    </p:extLst>
  </p:cSld>
  <p:clrMapOvr>
    <a:masterClrMapping/>
  </p:clrMapOvr>
</p:sld>
</file>

<file path=ppt/theme/theme1.xml><?xml version="1.0" encoding="utf-8"?>
<a:theme xmlns:a="http://schemas.openxmlformats.org/drawingml/2006/main" name="CCI PPT Te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CCI PPT Temp.potx</Template>
  <TotalTime>18903</TotalTime>
  <Words>75</Words>
  <Application>Microsoft Macintosh PowerPoint</Application>
  <PresentationFormat>Custom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CCI PPT Temp</vt:lpstr>
      <vt:lpstr>COMPLETE Revascularization following STEMI: Not Whether, When</vt:lpstr>
      <vt:lpstr>PowerPoint Presentation</vt:lpstr>
      <vt:lpstr>PowerPoint Presentation</vt:lpstr>
      <vt:lpstr>Gaps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DD</dc:creator>
  <cp:lastModifiedBy>Sathananthan, Janarthanan [PH]</cp:lastModifiedBy>
  <cp:revision>171</cp:revision>
  <dcterms:created xsi:type="dcterms:W3CDTF">2019-11-08T00:09:11Z</dcterms:created>
  <dcterms:modified xsi:type="dcterms:W3CDTF">2022-02-01T10:28:29Z</dcterms:modified>
</cp:coreProperties>
</file>